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26.xml"/>
  <Override ContentType="application/vnd.openxmlformats-officedocument.presentationml.slideMaster+xml" PartName="/ppt/slideMasters/slideMaster13.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5.xml"/>
  <Override ContentType="application/vnd.openxmlformats-officedocument.presentationml.slideMaster+xml" PartName="/ppt/slideMasters/slideMaster19.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22.xml"/>
  <Override ContentType="application/vnd.openxmlformats-officedocument.presentationml.slideMaster+xml" PartName="/ppt/slideMasters/slideMaster6.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26.xml"/>
  <Override ContentType="application/vnd.openxmlformats-officedocument.theme+xml" PartName="/ppt/theme/theme7.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27.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16.xml"/>
  <Override ContentType="application/vnd.openxmlformats-officedocument.theme+xml" PartName="/ppt/theme/theme25.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 id="2147483656" r:id="rId7"/>
    <p:sldMasterId id="2147483658" r:id="rId8"/>
    <p:sldMasterId id="2147483660" r:id="rId9"/>
    <p:sldMasterId id="2147483662" r:id="rId10"/>
    <p:sldMasterId id="2147483664" r:id="rId11"/>
    <p:sldMasterId id="2147483666" r:id="rId12"/>
    <p:sldMasterId id="2147483668" r:id="rId13"/>
    <p:sldMasterId id="2147483670" r:id="rId14"/>
    <p:sldMasterId id="2147483672" r:id="rId15"/>
    <p:sldMasterId id="2147483674" r:id="rId16"/>
    <p:sldMasterId id="2147483676" r:id="rId17"/>
    <p:sldMasterId id="2147483678" r:id="rId18"/>
    <p:sldMasterId id="2147483680" r:id="rId19"/>
    <p:sldMasterId id="2147483682" r:id="rId20"/>
    <p:sldMasterId id="2147483684" r:id="rId21"/>
    <p:sldMasterId id="2147483686" r:id="rId22"/>
    <p:sldMasterId id="2147483688" r:id="rId23"/>
    <p:sldMasterId id="2147483690" r:id="rId24"/>
    <p:sldMasterId id="2147483692" r:id="rId25"/>
    <p:sldMasterId id="2147483694" r:id="rId26"/>
    <p:sldMasterId id="2147483696" r:id="rId27"/>
    <p:sldMasterId id="2147483698"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Lst>
  <p:sldSz cy="6858000" cx="12192000"/>
  <p:notesSz cx="6858000" cy="9144000"/>
  <p:embeddedFontLst>
    <p:embeddedFont>
      <p:font typeface="Figtree"/>
      <p:regular r:id="rId84"/>
      <p:bold r:id="rId85"/>
      <p:italic r:id="rId86"/>
      <p:boldItalic r:id="rId87"/>
    </p:embeddedFont>
    <p:embeddedFont>
      <p:font typeface="Arvo"/>
      <p:regular r:id="rId88"/>
      <p:bold r:id="rId89"/>
      <p:italic r:id="rId90"/>
      <p:boldItalic r:id="rId91"/>
    </p:embeddedFont>
    <p:embeddedFont>
      <p:font typeface="Albert Sans Light"/>
      <p:regular r:id="rId92"/>
      <p:bold r:id="rId93"/>
      <p:italic r:id="rId94"/>
      <p:boldItalic r:id="rId95"/>
    </p:embeddedFont>
    <p:embeddedFont>
      <p:font typeface="Noto Sans Symbols"/>
      <p:regular r:id="rId96"/>
      <p:bold r:id="rId97"/>
    </p:embeddedFont>
    <p:embeddedFont>
      <p:font typeface="Albert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2" roundtripDataSignature="AMtx7mjtmHwVUPkCQuK5Xz6eY0MmKR9/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11.xml"/><Relationship Id="rId42" Type="http://schemas.openxmlformats.org/officeDocument/2006/relationships/slide" Target="slides/slide13.xml"/><Relationship Id="rId41" Type="http://schemas.openxmlformats.org/officeDocument/2006/relationships/slide" Target="slides/slide12.xml"/><Relationship Id="rId44" Type="http://schemas.openxmlformats.org/officeDocument/2006/relationships/slide" Target="slides/slide15.xml"/><Relationship Id="rId43" Type="http://schemas.openxmlformats.org/officeDocument/2006/relationships/slide" Target="slides/slide14.xml"/><Relationship Id="rId46" Type="http://schemas.openxmlformats.org/officeDocument/2006/relationships/slide" Target="slides/slide17.xml"/><Relationship Id="rId45" Type="http://schemas.openxmlformats.org/officeDocument/2006/relationships/slide" Target="slides/slide16.xml"/><Relationship Id="rId48" Type="http://schemas.openxmlformats.org/officeDocument/2006/relationships/slide" Target="slides/slide19.xml"/><Relationship Id="rId47" Type="http://schemas.openxmlformats.org/officeDocument/2006/relationships/slide" Target="slides/slide18.xml"/><Relationship Id="rId49" Type="http://schemas.openxmlformats.org/officeDocument/2006/relationships/slide" Target="slides/slide20.xml"/><Relationship Id="rId102" Type="http://customschemas.google.com/relationships/presentationmetadata" Target="metadata"/><Relationship Id="rId101" Type="http://schemas.openxmlformats.org/officeDocument/2006/relationships/font" Target="fonts/AlbertSans-boldItalic.fntdata"/><Relationship Id="rId100" Type="http://schemas.openxmlformats.org/officeDocument/2006/relationships/font" Target="fonts/AlbertSans-italic.fntdata"/><Relationship Id="rId31" Type="http://schemas.openxmlformats.org/officeDocument/2006/relationships/slide" Target="slides/slide2.xml"/><Relationship Id="rId30" Type="http://schemas.openxmlformats.org/officeDocument/2006/relationships/slide" Target="slides/slide1.xml"/><Relationship Id="rId33" Type="http://schemas.openxmlformats.org/officeDocument/2006/relationships/slide" Target="slides/slide4.xml"/><Relationship Id="rId32" Type="http://schemas.openxmlformats.org/officeDocument/2006/relationships/slide" Target="slides/slide3.xml"/><Relationship Id="rId35" Type="http://schemas.openxmlformats.org/officeDocument/2006/relationships/slide" Target="slides/slide6.xml"/><Relationship Id="rId34" Type="http://schemas.openxmlformats.org/officeDocument/2006/relationships/slide" Target="slides/slide5.xml"/><Relationship Id="rId37" Type="http://schemas.openxmlformats.org/officeDocument/2006/relationships/slide" Target="slides/slide8.xml"/><Relationship Id="rId36" Type="http://schemas.openxmlformats.org/officeDocument/2006/relationships/slide" Target="slides/slide7.xml"/><Relationship Id="rId39" Type="http://schemas.openxmlformats.org/officeDocument/2006/relationships/slide" Target="slides/slide10.xml"/><Relationship Id="rId38" Type="http://schemas.openxmlformats.org/officeDocument/2006/relationships/slide" Target="slides/slide9.xml"/><Relationship Id="rId20" Type="http://schemas.openxmlformats.org/officeDocument/2006/relationships/slideMaster" Target="slideMasters/slideMaster18.xml"/><Relationship Id="rId22" Type="http://schemas.openxmlformats.org/officeDocument/2006/relationships/slideMaster" Target="slideMasters/slideMaster20.xml"/><Relationship Id="rId21" Type="http://schemas.openxmlformats.org/officeDocument/2006/relationships/slideMaster" Target="slideMasters/slideMaster19.xml"/><Relationship Id="rId24" Type="http://schemas.openxmlformats.org/officeDocument/2006/relationships/slideMaster" Target="slideMasters/slideMaster22.xml"/><Relationship Id="rId23" Type="http://schemas.openxmlformats.org/officeDocument/2006/relationships/slideMaster" Target="slideMasters/slideMaster21.xml"/><Relationship Id="rId26" Type="http://schemas.openxmlformats.org/officeDocument/2006/relationships/slideMaster" Target="slideMasters/slideMaster24.xml"/><Relationship Id="rId25" Type="http://schemas.openxmlformats.org/officeDocument/2006/relationships/slideMaster" Target="slideMasters/slideMaster23.xml"/><Relationship Id="rId28" Type="http://schemas.openxmlformats.org/officeDocument/2006/relationships/slideMaster" Target="slideMasters/slideMaster26.xml"/><Relationship Id="rId27" Type="http://schemas.openxmlformats.org/officeDocument/2006/relationships/slideMaster" Target="slideMasters/slideMaster25.xml"/><Relationship Id="rId29" Type="http://schemas.openxmlformats.org/officeDocument/2006/relationships/notesMaster" Target="notesMasters/notesMaster1.xml"/><Relationship Id="rId95" Type="http://schemas.openxmlformats.org/officeDocument/2006/relationships/font" Target="fonts/AlbertSansLight-boldItalic.fntdata"/><Relationship Id="rId94" Type="http://schemas.openxmlformats.org/officeDocument/2006/relationships/font" Target="fonts/AlbertSansLight-italic.fntdata"/><Relationship Id="rId97" Type="http://schemas.openxmlformats.org/officeDocument/2006/relationships/font" Target="fonts/NotoSansSymbols-bold.fntdata"/><Relationship Id="rId96" Type="http://schemas.openxmlformats.org/officeDocument/2006/relationships/font" Target="fonts/NotoSansSymbols-regular.fntdata"/><Relationship Id="rId11" Type="http://schemas.openxmlformats.org/officeDocument/2006/relationships/slideMaster" Target="slideMasters/slideMaster9.xml"/><Relationship Id="rId99" Type="http://schemas.openxmlformats.org/officeDocument/2006/relationships/font" Target="fonts/AlbertSans-bold.fntdata"/><Relationship Id="rId10" Type="http://schemas.openxmlformats.org/officeDocument/2006/relationships/slideMaster" Target="slideMasters/slideMaster8.xml"/><Relationship Id="rId98" Type="http://schemas.openxmlformats.org/officeDocument/2006/relationships/font" Target="fonts/AlbertSans-regular.fntdata"/><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font" Target="fonts/Arvo-boldItalic.fntdata"/><Relationship Id="rId90" Type="http://schemas.openxmlformats.org/officeDocument/2006/relationships/font" Target="fonts/Arvo-italic.fntdata"/><Relationship Id="rId93" Type="http://schemas.openxmlformats.org/officeDocument/2006/relationships/font" Target="fonts/AlbertSansLight-bold.fntdata"/><Relationship Id="rId92" Type="http://schemas.openxmlformats.org/officeDocument/2006/relationships/font" Target="fonts/AlbertSansLight-regular.fntdata"/><Relationship Id="rId15" Type="http://schemas.openxmlformats.org/officeDocument/2006/relationships/slideMaster" Target="slideMasters/slideMaster13.xml"/><Relationship Id="rId14" Type="http://schemas.openxmlformats.org/officeDocument/2006/relationships/slideMaster" Target="slideMasters/slideMaster12.xml"/><Relationship Id="rId17" Type="http://schemas.openxmlformats.org/officeDocument/2006/relationships/slideMaster" Target="slideMasters/slideMaster15.xml"/><Relationship Id="rId16" Type="http://schemas.openxmlformats.org/officeDocument/2006/relationships/slideMaster" Target="slideMasters/slideMaster14.xml"/><Relationship Id="rId19" Type="http://schemas.openxmlformats.org/officeDocument/2006/relationships/slideMaster" Target="slideMasters/slideMaster17.xml"/><Relationship Id="rId18" Type="http://schemas.openxmlformats.org/officeDocument/2006/relationships/slideMaster" Target="slideMasters/slideMaster16.xml"/><Relationship Id="rId84" Type="http://schemas.openxmlformats.org/officeDocument/2006/relationships/font" Target="fonts/Figtree-regular.fntdata"/><Relationship Id="rId83" Type="http://schemas.openxmlformats.org/officeDocument/2006/relationships/slide" Target="slides/slide54.xml"/><Relationship Id="rId86" Type="http://schemas.openxmlformats.org/officeDocument/2006/relationships/font" Target="fonts/Figtree-italic.fntdata"/><Relationship Id="rId85" Type="http://schemas.openxmlformats.org/officeDocument/2006/relationships/font" Target="fonts/Figtree-bold.fntdata"/><Relationship Id="rId88" Type="http://schemas.openxmlformats.org/officeDocument/2006/relationships/font" Target="fonts/Arvo-regular.fntdata"/><Relationship Id="rId87" Type="http://schemas.openxmlformats.org/officeDocument/2006/relationships/font" Target="fonts/Figtree-boldItalic.fntdata"/><Relationship Id="rId89" Type="http://schemas.openxmlformats.org/officeDocument/2006/relationships/font" Target="fonts/Arvo-bold.fntdata"/><Relationship Id="rId80" Type="http://schemas.openxmlformats.org/officeDocument/2006/relationships/slide" Target="slides/slide51.xml"/><Relationship Id="rId82" Type="http://schemas.openxmlformats.org/officeDocument/2006/relationships/slide" Target="slides/slide53.xml"/><Relationship Id="rId81" Type="http://schemas.openxmlformats.org/officeDocument/2006/relationships/slide" Target="slides/slide52.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44.xml"/><Relationship Id="rId72" Type="http://schemas.openxmlformats.org/officeDocument/2006/relationships/slide" Target="slides/slide43.xml"/><Relationship Id="rId75" Type="http://schemas.openxmlformats.org/officeDocument/2006/relationships/slide" Target="slides/slide46.xml"/><Relationship Id="rId74" Type="http://schemas.openxmlformats.org/officeDocument/2006/relationships/slide" Target="slides/slide45.xml"/><Relationship Id="rId77" Type="http://schemas.openxmlformats.org/officeDocument/2006/relationships/slide" Target="slides/slide48.xml"/><Relationship Id="rId76" Type="http://schemas.openxmlformats.org/officeDocument/2006/relationships/slide" Target="slides/slide47.xml"/><Relationship Id="rId79" Type="http://schemas.openxmlformats.org/officeDocument/2006/relationships/slide" Target="slides/slide50.xml"/><Relationship Id="rId78" Type="http://schemas.openxmlformats.org/officeDocument/2006/relationships/slide" Target="slides/slide49.xml"/><Relationship Id="rId71" Type="http://schemas.openxmlformats.org/officeDocument/2006/relationships/slide" Target="slides/slide42.xml"/><Relationship Id="rId70" Type="http://schemas.openxmlformats.org/officeDocument/2006/relationships/slide" Target="slides/slide41.xml"/><Relationship Id="rId62" Type="http://schemas.openxmlformats.org/officeDocument/2006/relationships/slide" Target="slides/slide33.xml"/><Relationship Id="rId61" Type="http://schemas.openxmlformats.org/officeDocument/2006/relationships/slide" Target="slides/slide32.xml"/><Relationship Id="rId64" Type="http://schemas.openxmlformats.org/officeDocument/2006/relationships/slide" Target="slides/slide35.xml"/><Relationship Id="rId63" Type="http://schemas.openxmlformats.org/officeDocument/2006/relationships/slide" Target="slides/slide34.xml"/><Relationship Id="rId66" Type="http://schemas.openxmlformats.org/officeDocument/2006/relationships/slide" Target="slides/slide37.xml"/><Relationship Id="rId65" Type="http://schemas.openxmlformats.org/officeDocument/2006/relationships/slide" Target="slides/slide36.xml"/><Relationship Id="rId68" Type="http://schemas.openxmlformats.org/officeDocument/2006/relationships/slide" Target="slides/slide39.xml"/><Relationship Id="rId67" Type="http://schemas.openxmlformats.org/officeDocument/2006/relationships/slide" Target="slides/slide38.xml"/><Relationship Id="rId60" Type="http://schemas.openxmlformats.org/officeDocument/2006/relationships/slide" Target="slides/slide31.xml"/><Relationship Id="rId69" Type="http://schemas.openxmlformats.org/officeDocument/2006/relationships/slide" Target="slides/slide40.xml"/><Relationship Id="rId51" Type="http://schemas.openxmlformats.org/officeDocument/2006/relationships/slide" Target="slides/slide22.xml"/><Relationship Id="rId50" Type="http://schemas.openxmlformats.org/officeDocument/2006/relationships/slide" Target="slides/slide21.xml"/><Relationship Id="rId53" Type="http://schemas.openxmlformats.org/officeDocument/2006/relationships/slide" Target="slides/slide24.xml"/><Relationship Id="rId52" Type="http://schemas.openxmlformats.org/officeDocument/2006/relationships/slide" Target="slides/slide23.xml"/><Relationship Id="rId55" Type="http://schemas.openxmlformats.org/officeDocument/2006/relationships/slide" Target="slides/slide26.xml"/><Relationship Id="rId54" Type="http://schemas.openxmlformats.org/officeDocument/2006/relationships/slide" Target="slides/slide25.xml"/><Relationship Id="rId57" Type="http://schemas.openxmlformats.org/officeDocument/2006/relationships/slide" Target="slides/slide28.xml"/><Relationship Id="rId56" Type="http://schemas.openxmlformats.org/officeDocument/2006/relationships/slide" Target="slides/slide27.xml"/><Relationship Id="rId59" Type="http://schemas.openxmlformats.org/officeDocument/2006/relationships/slide" Target="slides/slide30.xml"/><Relationship Id="rId58"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ale.flexiple.com/illustrations/" TargetMode="External"/><Relationship Id="rId3"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notes"/>
          <p:cNvSpPr txBox="1"/>
          <p:nvPr>
            <p:ph idx="1" type="body"/>
          </p:nvPr>
        </p:nvSpPr>
        <p:spPr>
          <a:xfrm>
            <a:off x="685800" y="4343400"/>
            <a:ext cx="5486040" cy="411444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0" lang="en-US" sz="1100" strike="noStrike">
                <a:solidFill>
                  <a:srgbClr val="000000"/>
                </a:solidFill>
                <a:latin typeface="Arial"/>
                <a:ea typeface="Arial"/>
                <a:cs typeface="Arial"/>
                <a:sym typeface="Arial"/>
              </a:rPr>
              <a:t>Cover Half</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b="0" lang="en-US" sz="1100" strike="noStrike">
                <a:solidFill>
                  <a:srgbClr val="000000"/>
                </a:solidFill>
                <a:latin typeface="Arial"/>
                <a:ea typeface="Arial"/>
                <a:cs typeface="Arial"/>
                <a:sym typeface="Arial"/>
              </a:rPr>
              <a:t>Gambar vector bisa didownload di: </a:t>
            </a:r>
            <a:r>
              <a:rPr b="0" lang="en-US" sz="1100" u="sng" strike="noStrike">
                <a:solidFill>
                  <a:schemeClr val="hlink"/>
                </a:solidFill>
                <a:latin typeface="Arial"/>
                <a:ea typeface="Arial"/>
                <a:cs typeface="Arial"/>
                <a:sym typeface="Arial"/>
                <a:hlinkClick r:id="rId2"/>
              </a:rPr>
              <a:t>https://scale.flexiple.com/illustrations/</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b="0" lang="en-US" sz="1100" strike="noStrike">
                <a:solidFill>
                  <a:srgbClr val="000000"/>
                </a:solidFill>
                <a:latin typeface="Arial"/>
                <a:ea typeface="Arial"/>
                <a:cs typeface="Arial"/>
                <a:sym typeface="Arial"/>
              </a:rPr>
              <a:t>Jika ingin foto free royalty bisa download di: </a:t>
            </a:r>
            <a:r>
              <a:rPr b="0" lang="en-US" sz="1100" u="sng" strike="noStrike">
                <a:solidFill>
                  <a:schemeClr val="hlink"/>
                </a:solidFill>
                <a:latin typeface="Arial"/>
                <a:ea typeface="Arial"/>
                <a:cs typeface="Arial"/>
                <a:sym typeface="Arial"/>
                <a:hlinkClick r:id="rId3"/>
              </a:rPr>
              <a:t>https://pixabay.com/photos/</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0" sz="1100"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0" name="Google Shape;300;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4" name="Google Shape;314;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3" name="Google Shape;323;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8" name="Google Shape;338;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 name="Google Shape;346;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2" name="Google Shape;352;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9" name="Google Shape;359;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6" name="Google Shape;366;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9" name="Google Shape;229;p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1" name="Google Shape;371;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 name="Google Shape;386;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4" name="Google Shape;394;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 name="Google Shape;402;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1" name="Google Shape;411;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9" name="Google Shape;419;p2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6" name="Google Shape;426;p2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Untuk mengupdate kolom secara langsung terhadap tabel tertentu, anda bisa menggunkan syntax </a:t>
            </a:r>
            <a:br>
              <a:rPr lang="en-US"/>
            </a:br>
            <a:br>
              <a:rPr lang="en-US"/>
            </a:br>
            <a:r>
              <a:rPr lang="en-US"/>
              <a:t>php artisan make:migration &lt;namaPerubahan&gt;_&lt;namaTable&gt;_table –table=&lt;NamaTable&gt;</a:t>
            </a:r>
            <a:endParaRPr/>
          </a:p>
        </p:txBody>
      </p:sp>
      <p:sp>
        <p:nvSpPr>
          <p:cNvPr id="432" name="Google Shape;432;p2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1" name="Google Shape;441;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 name="Google Shape;236;p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1" name="Google Shape;451;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9" name="Google Shape;459;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9" name="Google Shape;469;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 name="Google Shape;477;p3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 name="Google Shape;485;p3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3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6" name="Google Shape;506;p3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4" name="Google Shape;514;p3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1" name="Google Shape;521;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8" name="Google Shape;248;p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0" name="Google Shape;530;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p4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7" name="Google Shape;547;p4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3" name="Google Shape;553;p4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0" name="Google Shape;560;p4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0" name="Google Shape;570;p4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6" name="Google Shape;576;p4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3" name="Google Shape;583;p4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0" name="Google Shape;590;p4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7" name="Google Shape;597;p4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8" name="Google Shape;258;p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5" name="Google Shape;605;p5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 name="Google Shape;612;p5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0" name="Google Shape;620;p5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6" name="Google Shape;626;p5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3" name="Google Shape;633;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0" name="Google Shape;270;p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6" name="Google Shape;276;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3" name="Google Shape;283;p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3" name="Google Shape;293;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type="blank">
  <p:cSld name="BLANK">
    <p:spTree>
      <p:nvGrpSpPr>
        <p:cNvPr id="13" name="Shape 13"/>
        <p:cNvGrpSpPr/>
        <p:nvPr/>
      </p:nvGrpSpPr>
      <p:grpSpPr>
        <a:xfrm>
          <a:off x="0" y="0"/>
          <a:ext cx="0" cy="0"/>
          <a:chOff x="0" y="0"/>
          <a:chExt cx="0" cy="0"/>
        </a:xfrm>
      </p:grpSpPr>
      <p:sp>
        <p:nvSpPr>
          <p:cNvPr id="14" name="Google Shape;14;p56"/>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1pPr>
            <a:lvl2pPr indent="0" lvl="1"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2pPr>
            <a:lvl3pPr indent="0" lvl="2"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3pPr>
            <a:lvl4pPr indent="0" lvl="3"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4pPr>
            <a:lvl5pPr indent="0" lvl="4"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5pPr>
            <a:lvl6pPr indent="0" lvl="5"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6pPr>
            <a:lvl7pPr indent="0" lvl="6"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7pPr>
            <a:lvl8pPr indent="0" lvl="7"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8pPr>
            <a:lvl9pPr indent="0" lvl="8" marL="0" algn="l">
              <a:lnSpc>
                <a:spcPct val="100000"/>
              </a:lnSpc>
              <a:spcBef>
                <a:spcPts val="0"/>
              </a:spcBef>
              <a:buClr>
                <a:srgbClr val="000000"/>
              </a:buClr>
              <a:buSzPts val="1600"/>
              <a:buFont typeface="Arvo"/>
              <a:buNone/>
              <a:defRPr b="0" sz="1600"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type="blank">
  <p:cSld name="BLANK">
    <p:spTree>
      <p:nvGrpSpPr>
        <p:cNvPr id="91" name="Shape 91"/>
        <p:cNvGrpSpPr/>
        <p:nvPr/>
      </p:nvGrpSpPr>
      <p:grpSpPr>
        <a:xfrm>
          <a:off x="0" y="0"/>
          <a:ext cx="0" cy="0"/>
          <a:chOff x="0" y="0"/>
          <a:chExt cx="0" cy="0"/>
        </a:xfrm>
      </p:grpSpPr>
      <p:sp>
        <p:nvSpPr>
          <p:cNvPr id="92" name="Google Shape;92;p74"/>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type="blank">
  <p:cSld name="BLANK">
    <p:spTree>
      <p:nvGrpSpPr>
        <p:cNvPr id="102" name="Shape 102"/>
        <p:cNvGrpSpPr/>
        <p:nvPr/>
      </p:nvGrpSpPr>
      <p:grpSpPr>
        <a:xfrm>
          <a:off x="0" y="0"/>
          <a:ext cx="0" cy="0"/>
          <a:chOff x="0" y="0"/>
          <a:chExt cx="0" cy="0"/>
        </a:xfrm>
      </p:grpSpPr>
      <p:sp>
        <p:nvSpPr>
          <p:cNvPr id="103" name="Google Shape;103;p76"/>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type="blank">
  <p:cSld name="BLANK">
    <p:spTree>
      <p:nvGrpSpPr>
        <p:cNvPr id="118" name="Shape 118"/>
        <p:cNvGrpSpPr/>
        <p:nvPr/>
      </p:nvGrpSpPr>
      <p:grpSpPr>
        <a:xfrm>
          <a:off x="0" y="0"/>
          <a:ext cx="0" cy="0"/>
          <a:chOff x="0" y="0"/>
          <a:chExt cx="0" cy="0"/>
        </a:xfrm>
      </p:grpSpPr>
      <p:sp>
        <p:nvSpPr>
          <p:cNvPr id="119" name="Google Shape;119;p78"/>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type="blank">
  <p:cSld name="BLANK">
    <p:spTree>
      <p:nvGrpSpPr>
        <p:cNvPr id="126" name="Shape 126"/>
        <p:cNvGrpSpPr/>
        <p:nvPr/>
      </p:nvGrpSpPr>
      <p:grpSpPr>
        <a:xfrm>
          <a:off x="0" y="0"/>
          <a:ext cx="0" cy="0"/>
          <a:chOff x="0" y="0"/>
          <a:chExt cx="0" cy="0"/>
        </a:xfrm>
      </p:grpSpPr>
      <p:sp>
        <p:nvSpPr>
          <p:cNvPr id="127" name="Google Shape;127;p80"/>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type="blank">
  <p:cSld name="BLANK">
    <p:spTree>
      <p:nvGrpSpPr>
        <p:cNvPr id="130" name="Shape 13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type="blank">
  <p:cSld name="BLANK">
    <p:spTree>
      <p:nvGrpSpPr>
        <p:cNvPr id="135" name="Shape 135"/>
        <p:cNvGrpSpPr/>
        <p:nvPr/>
      </p:nvGrpSpPr>
      <p:grpSpPr>
        <a:xfrm>
          <a:off x="0" y="0"/>
          <a:ext cx="0" cy="0"/>
          <a:chOff x="0" y="0"/>
          <a:chExt cx="0" cy="0"/>
        </a:xfrm>
      </p:grpSpPr>
      <p:sp>
        <p:nvSpPr>
          <p:cNvPr id="136" name="Google Shape;136;p84"/>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1pPr>
            <a:lvl2pPr indent="0" lvl="1"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2pPr>
            <a:lvl3pPr indent="0" lvl="2"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3pPr>
            <a:lvl4pPr indent="0" lvl="3"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4pPr>
            <a:lvl5pPr indent="0" lvl="4"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5pPr>
            <a:lvl6pPr indent="0" lvl="5"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6pPr>
            <a:lvl7pPr indent="0" lvl="6"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7pPr>
            <a:lvl8pPr indent="0" lvl="7"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8pPr>
            <a:lvl9pPr indent="0" lvl="8"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type="blank">
  <p:cSld name="BLANK">
    <p:spTree>
      <p:nvGrpSpPr>
        <p:cNvPr id="142" name="Shape 142"/>
        <p:cNvGrpSpPr/>
        <p:nvPr/>
      </p:nvGrpSpPr>
      <p:grpSpPr>
        <a:xfrm>
          <a:off x="0" y="0"/>
          <a:ext cx="0" cy="0"/>
          <a:chOff x="0" y="0"/>
          <a:chExt cx="0" cy="0"/>
        </a:xfrm>
      </p:grpSpPr>
      <p:sp>
        <p:nvSpPr>
          <p:cNvPr id="143" name="Google Shape;143;p86"/>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type="blank">
  <p:cSld name="BLANK">
    <p:spTree>
      <p:nvGrpSpPr>
        <p:cNvPr id="147" name="Shape 147"/>
        <p:cNvGrpSpPr/>
        <p:nvPr/>
      </p:nvGrpSpPr>
      <p:grpSpPr>
        <a:xfrm>
          <a:off x="0" y="0"/>
          <a:ext cx="0" cy="0"/>
          <a:chOff x="0" y="0"/>
          <a:chExt cx="0" cy="0"/>
        </a:xfrm>
      </p:grpSpPr>
      <p:sp>
        <p:nvSpPr>
          <p:cNvPr id="148" name="Google Shape;148;p88"/>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type="blank">
  <p:cSld name="BLANK">
    <p:spTree>
      <p:nvGrpSpPr>
        <p:cNvPr id="153" name="Shape 153"/>
        <p:cNvGrpSpPr/>
        <p:nvPr/>
      </p:nvGrpSpPr>
      <p:grpSpPr>
        <a:xfrm>
          <a:off x="0" y="0"/>
          <a:ext cx="0" cy="0"/>
          <a:chOff x="0" y="0"/>
          <a:chExt cx="0" cy="0"/>
        </a:xfrm>
      </p:grpSpPr>
      <p:sp>
        <p:nvSpPr>
          <p:cNvPr id="154" name="Google Shape;154;p90"/>
          <p:cNvSpPr txBox="1"/>
          <p:nvPr>
            <p:ph idx="12" type="sldNum"/>
          </p:nvPr>
        </p:nvSpPr>
        <p:spPr>
          <a:xfrm>
            <a:off x="11152800" y="56919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s and descriptions"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8"/>
          <p:cNvSpPr txBox="1"/>
          <p:nvPr>
            <p:ph type="title"/>
          </p:nvPr>
        </p:nvSpPr>
        <p:spPr>
          <a:xfrm>
            <a:off x="0" y="3288600"/>
            <a:ext cx="12191760" cy="642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8"/>
          <p:cNvSpPr txBox="1"/>
          <p:nvPr>
            <p:ph idx="11" type="ftr"/>
          </p:nvPr>
        </p:nvSpPr>
        <p:spPr>
          <a:xfrm>
            <a:off x="0" y="0"/>
            <a:ext cx="0" cy="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8"/>
          <p:cNvSpPr txBox="1"/>
          <p:nvPr>
            <p:ph idx="12" type="sldNum"/>
          </p:nvPr>
        </p:nvSpPr>
        <p:spPr>
          <a:xfrm>
            <a:off x="11398320" y="6217560"/>
            <a:ext cx="731160" cy="524520"/>
          </a:xfrm>
          <a:prstGeom prst="rect">
            <a:avLst/>
          </a:prstGeom>
          <a:noFill/>
          <a:ln>
            <a:noFill/>
          </a:ln>
        </p:spPr>
        <p:txBody>
          <a:bodyPr anchorCtr="0" anchor="ctr" bIns="0" lIns="0" spcFirstLastPara="1" rIns="0" wrap="square" tIns="0">
            <a:noAutofit/>
          </a:bodyPr>
          <a:lstStyle>
            <a:lvl1pPr indent="0" lvl="0"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1pPr>
            <a:lvl2pPr indent="0" lvl="1"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2pPr>
            <a:lvl3pPr indent="0" lvl="2"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3pPr>
            <a:lvl4pPr indent="0" lvl="3"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4pPr>
            <a:lvl5pPr indent="0" lvl="4"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5pPr>
            <a:lvl6pPr indent="0" lvl="5"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6pPr>
            <a:lvl7pPr indent="0" lvl="6"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7pPr>
            <a:lvl8pPr indent="0" lvl="7"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8pPr>
            <a:lvl9pPr indent="0" lvl="8" marL="0" algn="r">
              <a:lnSpc>
                <a:spcPct val="100000"/>
              </a:lnSpc>
              <a:spcBef>
                <a:spcPts val="0"/>
              </a:spcBef>
              <a:buClr>
                <a:srgbClr val="919191"/>
              </a:buClr>
              <a:buSzPts val="1600"/>
              <a:buFont typeface="Arvo"/>
              <a:buNone/>
              <a:defRPr b="0" sz="1600" strike="noStrike">
                <a:solidFill>
                  <a:srgbClr val="919191"/>
                </a:solidFill>
                <a:latin typeface="Arvo"/>
                <a:ea typeface="Arvo"/>
                <a:cs typeface="Arvo"/>
                <a:sym typeface="Arvo"/>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58"/>
          <p:cNvSpPr txBox="1"/>
          <p:nvPr>
            <p:ph idx="10" type="dt"/>
          </p:nvPr>
        </p:nvSpPr>
        <p:spPr>
          <a:xfrm>
            <a:off x="0" y="0"/>
            <a:ext cx="0" cy="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170" name="Shape 170"/>
        <p:cNvGrpSpPr/>
        <p:nvPr/>
      </p:nvGrpSpPr>
      <p:grpSpPr>
        <a:xfrm>
          <a:off x="0" y="0"/>
          <a:ext cx="0" cy="0"/>
          <a:chOff x="0" y="0"/>
          <a:chExt cx="0" cy="0"/>
        </a:xfrm>
      </p:grpSpPr>
      <p:sp>
        <p:nvSpPr>
          <p:cNvPr id="171" name="Google Shape;171;p94"/>
          <p:cNvSpPr txBox="1"/>
          <p:nvPr>
            <p:ph idx="11" type="ftr"/>
          </p:nvPr>
        </p:nvSpPr>
        <p:spPr>
          <a:xfrm>
            <a:off x="4165560" y="6245280"/>
            <a:ext cx="3860400" cy="4758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94"/>
          <p:cNvSpPr txBox="1"/>
          <p:nvPr>
            <p:ph idx="12" type="sldNum"/>
          </p:nvPr>
        </p:nvSpPr>
        <p:spPr>
          <a:xfrm>
            <a:off x="8737560" y="6245280"/>
            <a:ext cx="2844300" cy="4758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1pPr>
            <a:lvl2pPr indent="0" lvl="1"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2pPr>
            <a:lvl3pPr indent="0" lvl="2"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3pPr>
            <a:lvl4pPr indent="0" lvl="3"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4pPr>
            <a:lvl5pPr indent="0" lvl="4"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5pPr>
            <a:lvl6pPr indent="0" lvl="5"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6pPr>
            <a:lvl7pPr indent="0" lvl="6"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7pPr>
            <a:lvl8pPr indent="0" lvl="7"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8pPr>
            <a:lvl9pPr indent="0" lvl="8" marL="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94"/>
          <p:cNvSpPr txBox="1"/>
          <p:nvPr>
            <p:ph idx="10" type="dt"/>
          </p:nvPr>
        </p:nvSpPr>
        <p:spPr>
          <a:xfrm>
            <a:off x="965160" y="6245280"/>
            <a:ext cx="2844300" cy="475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5" name="Shape 17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type="blank">
  <p:cSld name="BLANK">
    <p:spTree>
      <p:nvGrpSpPr>
        <p:cNvPr id="179" name="Shape 179"/>
        <p:cNvGrpSpPr/>
        <p:nvPr/>
      </p:nvGrpSpPr>
      <p:grpSpPr>
        <a:xfrm>
          <a:off x="0" y="0"/>
          <a:ext cx="0" cy="0"/>
          <a:chOff x="0" y="0"/>
          <a:chExt cx="0" cy="0"/>
        </a:xfrm>
      </p:grpSpPr>
      <p:sp>
        <p:nvSpPr>
          <p:cNvPr id="180" name="Google Shape;180;p98"/>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type="blank">
  <p:cSld name="BLANK">
    <p:spTree>
      <p:nvGrpSpPr>
        <p:cNvPr id="185" name="Shape 185"/>
        <p:cNvGrpSpPr/>
        <p:nvPr/>
      </p:nvGrpSpPr>
      <p:grpSpPr>
        <a:xfrm>
          <a:off x="0" y="0"/>
          <a:ext cx="0" cy="0"/>
          <a:chOff x="0" y="0"/>
          <a:chExt cx="0" cy="0"/>
        </a:xfrm>
      </p:grpSpPr>
      <p:sp>
        <p:nvSpPr>
          <p:cNvPr id="186" name="Google Shape;186;p100"/>
          <p:cNvSpPr txBox="1"/>
          <p:nvPr>
            <p:ph idx="12" type="sldNum"/>
          </p:nvPr>
        </p:nvSpPr>
        <p:spPr>
          <a:xfrm>
            <a:off x="11152800" y="56919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type="blank">
  <p:cSld name="BLANK">
    <p:spTree>
      <p:nvGrpSpPr>
        <p:cNvPr id="192" name="Shape 19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blank">
  <p:cSld name="BLANK">
    <p:spTree>
      <p:nvGrpSpPr>
        <p:cNvPr id="207" name="Shape 207"/>
        <p:cNvGrpSpPr/>
        <p:nvPr/>
      </p:nvGrpSpPr>
      <p:grpSpPr>
        <a:xfrm>
          <a:off x="0" y="0"/>
          <a:ext cx="0" cy="0"/>
          <a:chOff x="0" y="0"/>
          <a:chExt cx="0" cy="0"/>
        </a:xfrm>
      </p:grpSpPr>
      <p:sp>
        <p:nvSpPr>
          <p:cNvPr id="208" name="Google Shape;208;p104"/>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type="blank">
  <p:cSld name="BLANK">
    <p:spTree>
      <p:nvGrpSpPr>
        <p:cNvPr id="213" name="Shape 213"/>
        <p:cNvGrpSpPr/>
        <p:nvPr/>
      </p:nvGrpSpPr>
      <p:grpSpPr>
        <a:xfrm>
          <a:off x="0" y="0"/>
          <a:ext cx="0" cy="0"/>
          <a:chOff x="0" y="0"/>
          <a:chExt cx="0" cy="0"/>
        </a:xfrm>
      </p:grpSpPr>
      <p:sp>
        <p:nvSpPr>
          <p:cNvPr id="214" name="Google Shape;214;p106"/>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type="blank">
  <p:cSld name="BLANK">
    <p:spTree>
      <p:nvGrpSpPr>
        <p:cNvPr id="33" name="Shape 33"/>
        <p:cNvGrpSpPr/>
        <p:nvPr/>
      </p:nvGrpSpPr>
      <p:grpSpPr>
        <a:xfrm>
          <a:off x="0" y="0"/>
          <a:ext cx="0" cy="0"/>
          <a:chOff x="0" y="0"/>
          <a:chExt cx="0" cy="0"/>
        </a:xfrm>
      </p:grpSpPr>
      <p:sp>
        <p:nvSpPr>
          <p:cNvPr id="34" name="Google Shape;34;p60"/>
          <p:cNvSpPr txBox="1"/>
          <p:nvPr>
            <p:ph idx="12" type="sldNum"/>
          </p:nvPr>
        </p:nvSpPr>
        <p:spPr>
          <a:xfrm>
            <a:off x="11398320" y="6217560"/>
            <a:ext cx="731160" cy="52452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blank">
  <p:cSld name="BLANK">
    <p:spTree>
      <p:nvGrpSpPr>
        <p:cNvPr id="41" name="Shape 41"/>
        <p:cNvGrpSpPr/>
        <p:nvPr/>
      </p:nvGrpSpPr>
      <p:grpSpPr>
        <a:xfrm>
          <a:off x="0" y="0"/>
          <a:ext cx="0" cy="0"/>
          <a:chOff x="0" y="0"/>
          <a:chExt cx="0" cy="0"/>
        </a:xfrm>
      </p:grpSpPr>
      <p:sp>
        <p:nvSpPr>
          <p:cNvPr id="42" name="Google Shape;42;p62"/>
          <p:cNvSpPr txBox="1"/>
          <p:nvPr>
            <p:ph idx="11" type="ftr"/>
          </p:nvPr>
        </p:nvSpPr>
        <p:spPr>
          <a:xfrm>
            <a:off x="4145400" y="6378120"/>
            <a:ext cx="3900960" cy="397764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2"/>
          <p:cNvSpPr txBox="1"/>
          <p:nvPr>
            <p:ph idx="12" type="sldNum"/>
          </p:nvPr>
        </p:nvSpPr>
        <p:spPr>
          <a:xfrm>
            <a:off x="11704320" y="6378120"/>
            <a:ext cx="3738600" cy="397764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800"/>
              <a:buFont typeface="Calibri"/>
              <a:buNone/>
              <a:defRPr b="0" sz="18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62"/>
          <p:cNvSpPr txBox="1"/>
          <p:nvPr>
            <p:ph idx="10" type="dt"/>
          </p:nvPr>
        </p:nvSpPr>
        <p:spPr>
          <a:xfrm>
            <a:off x="609480" y="6378120"/>
            <a:ext cx="2803680" cy="397764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Obj">
  <p:cSld name="TWO_OBJECTS">
    <p:spTree>
      <p:nvGrpSpPr>
        <p:cNvPr id="52" name="Shape 52"/>
        <p:cNvGrpSpPr/>
        <p:nvPr/>
      </p:nvGrpSpPr>
      <p:grpSpPr>
        <a:xfrm>
          <a:off x="0" y="0"/>
          <a:ext cx="0" cy="0"/>
          <a:chOff x="0" y="0"/>
          <a:chExt cx="0" cy="0"/>
        </a:xfrm>
      </p:grpSpPr>
      <p:sp>
        <p:nvSpPr>
          <p:cNvPr id="53" name="Google Shape;53;p64"/>
          <p:cNvSpPr txBox="1"/>
          <p:nvPr>
            <p:ph type="title"/>
          </p:nvPr>
        </p:nvSpPr>
        <p:spPr>
          <a:xfrm>
            <a:off x="0" y="3288600"/>
            <a:ext cx="12191700" cy="6429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64"/>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64"/>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64"/>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type="blank">
  <p:cSld name="BLANK">
    <p:spTree>
      <p:nvGrpSpPr>
        <p:cNvPr id="62" name="Shape 62"/>
        <p:cNvGrpSpPr/>
        <p:nvPr/>
      </p:nvGrpSpPr>
      <p:grpSpPr>
        <a:xfrm>
          <a:off x="0" y="0"/>
          <a:ext cx="0" cy="0"/>
          <a:chOff x="0" y="0"/>
          <a:chExt cx="0" cy="0"/>
        </a:xfrm>
      </p:grpSpPr>
      <p:sp>
        <p:nvSpPr>
          <p:cNvPr id="63" name="Google Shape;63;p66"/>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1pPr>
            <a:lvl2pPr indent="0" lvl="1"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2pPr>
            <a:lvl3pPr indent="0" lvl="2"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3pPr>
            <a:lvl4pPr indent="0" lvl="3"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4pPr>
            <a:lvl5pPr indent="0" lvl="4"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5pPr>
            <a:lvl6pPr indent="0" lvl="5"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6pPr>
            <a:lvl7pPr indent="0" lvl="6"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7pPr>
            <a:lvl8pPr indent="0" lvl="7"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8pPr>
            <a:lvl9pPr indent="0" lvl="8" marL="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type="blank">
  <p:cSld name="BLANK">
    <p:spTree>
      <p:nvGrpSpPr>
        <p:cNvPr id="68" name="Shape 68"/>
        <p:cNvGrpSpPr/>
        <p:nvPr/>
      </p:nvGrpSpPr>
      <p:grpSpPr>
        <a:xfrm>
          <a:off x="0" y="0"/>
          <a:ext cx="0" cy="0"/>
          <a:chOff x="0" y="0"/>
          <a:chExt cx="0" cy="0"/>
        </a:xfrm>
      </p:grpSpPr>
      <p:sp>
        <p:nvSpPr>
          <p:cNvPr id="69" name="Google Shape;69;p68"/>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type="blank">
  <p:cSld name="BLANK">
    <p:spTree>
      <p:nvGrpSpPr>
        <p:cNvPr id="75" name="Shape 75"/>
        <p:cNvGrpSpPr/>
        <p:nvPr/>
      </p:nvGrpSpPr>
      <p:grpSpPr>
        <a:xfrm>
          <a:off x="0" y="0"/>
          <a:ext cx="0" cy="0"/>
          <a:chOff x="0" y="0"/>
          <a:chExt cx="0" cy="0"/>
        </a:xfrm>
      </p:grpSpPr>
      <p:sp>
        <p:nvSpPr>
          <p:cNvPr id="76" name="Google Shape;76;p70"/>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subtitle" type="blank">
  <p:cSld name="BLANK">
    <p:spTree>
      <p:nvGrpSpPr>
        <p:cNvPr id="82" name="Shape 82"/>
        <p:cNvGrpSpPr/>
        <p:nvPr/>
      </p:nvGrpSpPr>
      <p:grpSpPr>
        <a:xfrm>
          <a:off x="0" y="0"/>
          <a:ext cx="0" cy="0"/>
          <a:chOff x="0" y="0"/>
          <a:chExt cx="0" cy="0"/>
        </a:xfrm>
      </p:grpSpPr>
      <p:sp>
        <p:nvSpPr>
          <p:cNvPr id="83" name="Google Shape;83;p72"/>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6.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0.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2.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9.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Relationship Id="rId3" Type="http://schemas.openxmlformats.org/officeDocument/2006/relationships/theme" Target="../theme/theme11.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5.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3.xml"/></Relationships>
</file>

<file path=ppt/slideMasters/_rels/slideMaster1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9.xml"/><Relationship Id="rId3" Type="http://schemas.openxmlformats.org/officeDocument/2006/relationships/theme" Target="../theme/theme2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17.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7.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2.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5.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6.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2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2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1.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2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2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415440" y="992880"/>
            <a:ext cx="11360520" cy="273636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1pPr>
            <a:lvl2pPr indent="0" lvl="1"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2pPr>
            <a:lvl3pPr indent="0" lvl="2"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3pPr>
            <a:lvl4pPr indent="0" lvl="3"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4pPr>
            <a:lvl5pPr indent="0" lvl="4"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5pPr>
            <a:lvl6pPr indent="0" lvl="5"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6pPr>
            <a:lvl7pPr indent="0" lvl="6"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7pPr>
            <a:lvl8pPr indent="0" lvl="7"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8pPr>
            <a:lvl9pPr indent="0" lvl="8" marL="0" marR="0" rtl="0" algn="l">
              <a:lnSpc>
                <a:spcPct val="100000"/>
              </a:lnSpc>
              <a:spcBef>
                <a:spcPts val="0"/>
              </a:spcBef>
              <a:buClr>
                <a:srgbClr val="000000"/>
              </a:buClr>
              <a:buSzPts val="1600"/>
              <a:buFont typeface="Arvo"/>
              <a:buNone/>
              <a:defRPr b="0" i="0" sz="16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2" name="Google Shape;12;p55"/>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3"/>
          <p:cNvSpPr/>
          <p:nvPr/>
        </p:nvSpPr>
        <p:spPr>
          <a:xfrm>
            <a:off x="542520" y="469440"/>
            <a:ext cx="111063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cxnSp>
        <p:nvCxnSpPr>
          <p:cNvPr id="86" name="Google Shape;86;p73"/>
          <p:cNvCxnSpPr/>
          <p:nvPr/>
        </p:nvCxnSpPr>
        <p:spPr>
          <a:xfrm>
            <a:off x="6067080" y="2588400"/>
            <a:ext cx="300" cy="2570400"/>
          </a:xfrm>
          <a:prstGeom prst="straightConnector1">
            <a:avLst/>
          </a:prstGeom>
          <a:noFill/>
          <a:ln cap="flat" cmpd="sng" w="38100">
            <a:solidFill>
              <a:srgbClr val="043170"/>
            </a:solidFill>
            <a:prstDash val="solid"/>
            <a:round/>
            <a:headEnd len="sm" w="sm" type="none"/>
            <a:tailEnd len="sm" w="sm" type="none"/>
          </a:ln>
        </p:spPr>
      </p:cxnSp>
      <p:sp>
        <p:nvSpPr>
          <p:cNvPr id="87" name="Google Shape;87;p73"/>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88" name="Google Shape;88;p73"/>
          <p:cNvSpPr txBox="1"/>
          <p:nvPr>
            <p:ph type="title"/>
          </p:nvPr>
        </p:nvSpPr>
        <p:spPr>
          <a:xfrm>
            <a:off x="1484280" y="2868120"/>
            <a:ext cx="42258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9" name="Google Shape;89;p73"/>
          <p:cNvSpPr txBox="1"/>
          <p:nvPr>
            <p:ph idx="2" type="title"/>
          </p:nvPr>
        </p:nvSpPr>
        <p:spPr>
          <a:xfrm>
            <a:off x="6424560" y="2868120"/>
            <a:ext cx="42258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73"/>
          <p:cNvSpPr txBox="1"/>
          <p:nvPr>
            <p:ph idx="3" type="title"/>
          </p:nvPr>
        </p:nvSpPr>
        <p:spPr>
          <a:xfrm>
            <a:off x="-15840" y="1236240"/>
            <a:ext cx="12191700" cy="642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6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75"/>
          <p:cNvSpPr/>
          <p:nvPr/>
        </p:nvSpPr>
        <p:spPr>
          <a:xfrm>
            <a:off x="542520" y="469440"/>
            <a:ext cx="111063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95" name="Google Shape;95;p75"/>
          <p:cNvSpPr txBox="1"/>
          <p:nvPr>
            <p:ph type="title"/>
          </p:nvPr>
        </p:nvSpPr>
        <p:spPr>
          <a:xfrm>
            <a:off x="-15840" y="1236240"/>
            <a:ext cx="12191700" cy="642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75"/>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97" name="Google Shape;97;p75"/>
          <p:cNvSpPr txBox="1"/>
          <p:nvPr>
            <p:ph idx="2" type="title"/>
          </p:nvPr>
        </p:nvSpPr>
        <p:spPr>
          <a:xfrm>
            <a:off x="1473840" y="275004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75"/>
          <p:cNvSpPr txBox="1"/>
          <p:nvPr>
            <p:ph idx="3" type="title"/>
          </p:nvPr>
        </p:nvSpPr>
        <p:spPr>
          <a:xfrm>
            <a:off x="4686840" y="275004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75"/>
          <p:cNvSpPr txBox="1"/>
          <p:nvPr>
            <p:ph idx="4" type="title"/>
          </p:nvPr>
        </p:nvSpPr>
        <p:spPr>
          <a:xfrm>
            <a:off x="7900200" y="275004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0" name="Google Shape;100;p75"/>
          <p:cNvCxnSpPr/>
          <p:nvPr/>
        </p:nvCxnSpPr>
        <p:spPr>
          <a:xfrm>
            <a:off x="4541760" y="2568960"/>
            <a:ext cx="300" cy="2588700"/>
          </a:xfrm>
          <a:prstGeom prst="straightConnector1">
            <a:avLst/>
          </a:prstGeom>
          <a:noFill/>
          <a:ln cap="flat" cmpd="sng" w="38100">
            <a:solidFill>
              <a:srgbClr val="043170"/>
            </a:solidFill>
            <a:prstDash val="solid"/>
            <a:round/>
            <a:headEnd len="sm" w="sm" type="none"/>
            <a:tailEnd len="sm" w="sm" type="none"/>
          </a:ln>
        </p:spPr>
      </p:cxnSp>
      <p:cxnSp>
        <p:nvCxnSpPr>
          <p:cNvPr id="101" name="Google Shape;101;p75"/>
          <p:cNvCxnSpPr/>
          <p:nvPr/>
        </p:nvCxnSpPr>
        <p:spPr>
          <a:xfrm>
            <a:off x="7649640" y="2568960"/>
            <a:ext cx="300" cy="2588700"/>
          </a:xfrm>
          <a:prstGeom prst="straightConnector1">
            <a:avLst/>
          </a:prstGeom>
          <a:noFill/>
          <a:ln cap="flat" cmpd="sng" w="381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77"/>
          <p:cNvSpPr/>
          <p:nvPr/>
        </p:nvSpPr>
        <p:spPr>
          <a:xfrm>
            <a:off x="542520" y="469440"/>
            <a:ext cx="111063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06" name="Google Shape;106;p77"/>
          <p:cNvSpPr txBox="1"/>
          <p:nvPr>
            <p:ph type="title"/>
          </p:nvPr>
        </p:nvSpPr>
        <p:spPr>
          <a:xfrm>
            <a:off x="1473840" y="368748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77"/>
          <p:cNvSpPr txBox="1"/>
          <p:nvPr>
            <p:ph idx="2" type="title"/>
          </p:nvPr>
        </p:nvSpPr>
        <p:spPr>
          <a:xfrm>
            <a:off x="4646160" y="368748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77"/>
          <p:cNvSpPr txBox="1"/>
          <p:nvPr>
            <p:ph idx="3" type="title"/>
          </p:nvPr>
        </p:nvSpPr>
        <p:spPr>
          <a:xfrm>
            <a:off x="7840440" y="368748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9" name="Google Shape;109;p77"/>
          <p:cNvSpPr txBox="1"/>
          <p:nvPr>
            <p:ph idx="4" type="title"/>
          </p:nvPr>
        </p:nvSpPr>
        <p:spPr>
          <a:xfrm>
            <a:off x="1031760" y="850680"/>
            <a:ext cx="10229700" cy="6429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77"/>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cxnSp>
        <p:nvCxnSpPr>
          <p:cNvPr id="111" name="Google Shape;111;p77"/>
          <p:cNvCxnSpPr/>
          <p:nvPr/>
        </p:nvCxnSpPr>
        <p:spPr>
          <a:xfrm>
            <a:off x="4457880" y="2136600"/>
            <a:ext cx="300" cy="3279900"/>
          </a:xfrm>
          <a:prstGeom prst="straightConnector1">
            <a:avLst/>
          </a:prstGeom>
          <a:noFill/>
          <a:ln cap="flat" cmpd="sng" w="38100">
            <a:solidFill>
              <a:srgbClr val="043170"/>
            </a:solidFill>
            <a:prstDash val="solid"/>
            <a:round/>
            <a:headEnd len="sm" w="sm" type="none"/>
            <a:tailEnd len="sm" w="sm" type="none"/>
          </a:ln>
        </p:spPr>
      </p:cxnSp>
      <p:cxnSp>
        <p:nvCxnSpPr>
          <p:cNvPr id="112" name="Google Shape;112;p77"/>
          <p:cNvCxnSpPr/>
          <p:nvPr/>
        </p:nvCxnSpPr>
        <p:spPr>
          <a:xfrm>
            <a:off x="7652160" y="2136600"/>
            <a:ext cx="300" cy="3279900"/>
          </a:xfrm>
          <a:prstGeom prst="straightConnector1">
            <a:avLst/>
          </a:prstGeom>
          <a:noFill/>
          <a:ln cap="flat" cmpd="sng" w="38100">
            <a:solidFill>
              <a:srgbClr val="043170"/>
            </a:solidFill>
            <a:prstDash val="solid"/>
            <a:round/>
            <a:headEnd len="sm" w="sm" type="none"/>
            <a:tailEnd len="sm" w="sm" type="none"/>
          </a:ln>
        </p:spPr>
      </p:cxnSp>
      <p:cxnSp>
        <p:nvCxnSpPr>
          <p:cNvPr id="113" name="Google Shape;113;p77"/>
          <p:cNvCxnSpPr/>
          <p:nvPr/>
        </p:nvCxnSpPr>
        <p:spPr>
          <a:xfrm>
            <a:off x="5645160" y="1493640"/>
            <a:ext cx="901800" cy="300"/>
          </a:xfrm>
          <a:prstGeom prst="straightConnector1">
            <a:avLst/>
          </a:prstGeom>
          <a:noFill/>
          <a:ln cap="flat" cmpd="sng" w="76200">
            <a:solidFill>
              <a:srgbClr val="043170"/>
            </a:solidFill>
            <a:prstDash val="solid"/>
            <a:round/>
            <a:headEnd len="sm" w="sm" type="none"/>
            <a:tailEnd len="sm" w="sm" type="none"/>
          </a:ln>
        </p:spPr>
      </p:cxnSp>
      <p:cxnSp>
        <p:nvCxnSpPr>
          <p:cNvPr id="114" name="Google Shape;114;p77"/>
          <p:cNvCxnSpPr/>
          <p:nvPr/>
        </p:nvCxnSpPr>
        <p:spPr>
          <a:xfrm>
            <a:off x="1400400" y="3890520"/>
            <a:ext cx="9391200" cy="300"/>
          </a:xfrm>
          <a:prstGeom prst="straightConnector1">
            <a:avLst/>
          </a:prstGeom>
          <a:noFill/>
          <a:ln cap="flat" cmpd="sng" w="38100">
            <a:solidFill>
              <a:srgbClr val="043170"/>
            </a:solidFill>
            <a:prstDash val="solid"/>
            <a:round/>
            <a:headEnd len="sm" w="sm" type="none"/>
            <a:tailEnd len="sm" w="sm" type="none"/>
          </a:ln>
        </p:spPr>
      </p:cxnSp>
      <p:sp>
        <p:nvSpPr>
          <p:cNvPr id="115" name="Google Shape;115;p77"/>
          <p:cNvSpPr txBox="1"/>
          <p:nvPr>
            <p:ph idx="5" type="title"/>
          </p:nvPr>
        </p:nvSpPr>
        <p:spPr>
          <a:xfrm>
            <a:off x="1473840" y="191520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6" name="Google Shape;116;p77"/>
          <p:cNvSpPr txBox="1"/>
          <p:nvPr>
            <p:ph idx="6" type="title"/>
          </p:nvPr>
        </p:nvSpPr>
        <p:spPr>
          <a:xfrm>
            <a:off x="4646160" y="191520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7" name="Google Shape;117;p77"/>
          <p:cNvSpPr txBox="1"/>
          <p:nvPr>
            <p:ph idx="7" type="title"/>
          </p:nvPr>
        </p:nvSpPr>
        <p:spPr>
          <a:xfrm>
            <a:off x="7840440" y="1915200"/>
            <a:ext cx="28176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79"/>
          <p:cNvSpPr/>
          <p:nvPr/>
        </p:nvSpPr>
        <p:spPr>
          <a:xfrm>
            <a:off x="542520" y="469440"/>
            <a:ext cx="11106300" cy="57477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22" name="Google Shape;122;p79"/>
          <p:cNvSpPr txBox="1"/>
          <p:nvPr>
            <p:ph type="title"/>
          </p:nvPr>
        </p:nvSpPr>
        <p:spPr>
          <a:xfrm>
            <a:off x="990720" y="1110240"/>
            <a:ext cx="10305600" cy="1184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3" name="Google Shape;123;p79"/>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24" name="Google Shape;124;p79"/>
          <p:cNvSpPr txBox="1"/>
          <p:nvPr>
            <p:ph idx="2" type="title"/>
          </p:nvPr>
        </p:nvSpPr>
        <p:spPr>
          <a:xfrm>
            <a:off x="990720" y="2607840"/>
            <a:ext cx="10305600" cy="1184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5" name="Google Shape;125;p79"/>
          <p:cNvSpPr txBox="1"/>
          <p:nvPr>
            <p:ph idx="3" type="title"/>
          </p:nvPr>
        </p:nvSpPr>
        <p:spPr>
          <a:xfrm>
            <a:off x="990720" y="4105800"/>
            <a:ext cx="10305600" cy="1184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81"/>
          <p:cNvSpPr/>
          <p:nvPr/>
        </p:nvSpPr>
        <p:spPr>
          <a:xfrm>
            <a:off x="542520" y="555120"/>
            <a:ext cx="11106300" cy="57477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1" name="Shape 131"/>
        <p:cNvGrpSpPr/>
        <p:nvPr/>
      </p:nvGrpSpPr>
      <p:grpSpPr>
        <a:xfrm>
          <a:off x="0" y="0"/>
          <a:ext cx="0" cy="0"/>
          <a:chOff x="0" y="0"/>
          <a:chExt cx="0" cy="0"/>
        </a:xfrm>
      </p:grpSpPr>
      <p:sp>
        <p:nvSpPr>
          <p:cNvPr id="132" name="Google Shape;132;p83"/>
          <p:cNvSpPr/>
          <p:nvPr/>
        </p:nvSpPr>
        <p:spPr>
          <a:xfrm>
            <a:off x="542520" y="555120"/>
            <a:ext cx="11106300" cy="5747700"/>
          </a:xfrm>
          <a:prstGeom prst="rect">
            <a:avLst/>
          </a:prstGeom>
          <a:solidFill>
            <a:schemeClr val="lt1"/>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33" name="Google Shape;133;p83"/>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1pPr>
            <a:lvl2pPr indent="0" lvl="1"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2pPr>
            <a:lvl3pPr indent="0" lvl="2"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3pPr>
            <a:lvl4pPr indent="0" lvl="3"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4pPr>
            <a:lvl5pPr indent="0" lvl="4"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5pPr>
            <a:lvl6pPr indent="0" lvl="5"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6pPr>
            <a:lvl7pPr indent="0" lvl="6"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7pPr>
            <a:lvl8pPr indent="0" lvl="7"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8pPr>
            <a:lvl9pPr indent="0" lvl="8"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34" name="Google Shape;134;p83"/>
          <p:cNvSpPr txBox="1"/>
          <p:nvPr>
            <p:ph type="title"/>
          </p:nvPr>
        </p:nvSpPr>
        <p:spPr>
          <a:xfrm>
            <a:off x="1044720" y="930240"/>
            <a:ext cx="10157400" cy="5244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85"/>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39" name="Google Shape;139;p85"/>
          <p:cNvSpPr/>
          <p:nvPr/>
        </p:nvSpPr>
        <p:spPr>
          <a:xfrm>
            <a:off x="542520" y="469440"/>
            <a:ext cx="57168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40" name="Google Shape;140;p85"/>
          <p:cNvSpPr txBox="1"/>
          <p:nvPr>
            <p:ph type="title"/>
          </p:nvPr>
        </p:nvSpPr>
        <p:spPr>
          <a:xfrm>
            <a:off x="983880" y="1307160"/>
            <a:ext cx="4761600" cy="7704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41" name="Google Shape;141;p85"/>
          <p:cNvCxnSpPr/>
          <p:nvPr/>
        </p:nvCxnSpPr>
        <p:spPr>
          <a:xfrm>
            <a:off x="2937240" y="212976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87"/>
          <p:cNvSpPr/>
          <p:nvPr/>
        </p:nvSpPr>
        <p:spPr>
          <a:xfrm>
            <a:off x="6933960" y="-14760"/>
            <a:ext cx="5272800" cy="69582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46" name="Google Shape;146;p87"/>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89"/>
          <p:cNvSpPr/>
          <p:nvPr/>
        </p:nvSpPr>
        <p:spPr>
          <a:xfrm>
            <a:off x="0" y="1369800"/>
            <a:ext cx="12191700" cy="41181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51" name="Google Shape;151;p89"/>
          <p:cNvSpPr txBox="1"/>
          <p:nvPr>
            <p:ph type="title"/>
          </p:nvPr>
        </p:nvSpPr>
        <p:spPr>
          <a:xfrm>
            <a:off x="6261840" y="2300760"/>
            <a:ext cx="4073700" cy="1485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2" name="Google Shape;152;p89"/>
          <p:cNvSpPr txBox="1"/>
          <p:nvPr>
            <p:ph idx="12" type="sldNum"/>
          </p:nvPr>
        </p:nvSpPr>
        <p:spPr>
          <a:xfrm>
            <a:off x="11152800" y="56919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91"/>
          <p:cNvSpPr txBox="1"/>
          <p:nvPr>
            <p:ph type="title"/>
          </p:nvPr>
        </p:nvSpPr>
        <p:spPr>
          <a:xfrm>
            <a:off x="415440" y="593280"/>
            <a:ext cx="11360400" cy="7632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7" name="Google Shape;157;p91"/>
          <p:cNvSpPr txBox="1"/>
          <p:nvPr>
            <p:ph idx="2" type="title"/>
          </p:nvPr>
        </p:nvSpPr>
        <p:spPr>
          <a:xfrm>
            <a:off x="2043000" y="1657080"/>
            <a:ext cx="8916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 name="Google Shape;158;p91"/>
          <p:cNvSpPr txBox="1"/>
          <p:nvPr>
            <p:ph idx="3" type="title"/>
          </p:nvPr>
        </p:nvSpPr>
        <p:spPr>
          <a:xfrm>
            <a:off x="2043000" y="4112640"/>
            <a:ext cx="8916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9" name="Google Shape;159;p91"/>
          <p:cNvSpPr txBox="1"/>
          <p:nvPr>
            <p:ph idx="4" type="title"/>
          </p:nvPr>
        </p:nvSpPr>
        <p:spPr>
          <a:xfrm>
            <a:off x="5649840" y="1657080"/>
            <a:ext cx="8916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0" name="Google Shape;160;p91"/>
          <p:cNvSpPr txBox="1"/>
          <p:nvPr>
            <p:ph idx="5" type="title"/>
          </p:nvPr>
        </p:nvSpPr>
        <p:spPr>
          <a:xfrm>
            <a:off x="5649840" y="4112640"/>
            <a:ext cx="8916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p91"/>
          <p:cNvSpPr txBox="1"/>
          <p:nvPr>
            <p:ph idx="6" type="title"/>
          </p:nvPr>
        </p:nvSpPr>
        <p:spPr>
          <a:xfrm>
            <a:off x="9256680" y="1657080"/>
            <a:ext cx="8916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91"/>
          <p:cNvSpPr txBox="1"/>
          <p:nvPr>
            <p:ph idx="7" type="title"/>
          </p:nvPr>
        </p:nvSpPr>
        <p:spPr>
          <a:xfrm>
            <a:off x="9256320" y="4112640"/>
            <a:ext cx="892200" cy="891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8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sp>
        <p:nvSpPr>
          <p:cNvPr id="16" name="Google Shape;16;p57"/>
          <p:cNvSpPr txBox="1"/>
          <p:nvPr>
            <p:ph type="title"/>
          </p:nvPr>
        </p:nvSpPr>
        <p:spPr>
          <a:xfrm>
            <a:off x="1424160" y="1244520"/>
            <a:ext cx="9396000" cy="6429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57"/>
          <p:cNvSpPr txBox="1"/>
          <p:nvPr>
            <p:ph idx="1" type="body"/>
          </p:nvPr>
        </p:nvSpPr>
        <p:spPr>
          <a:xfrm>
            <a:off x="1424160" y="2260440"/>
            <a:ext cx="9396000" cy="333576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57"/>
          <p:cNvSpPr txBox="1"/>
          <p:nvPr>
            <p:ph idx="11" type="ftr"/>
          </p:nvPr>
        </p:nvSpPr>
        <p:spPr>
          <a:xfrm>
            <a:off x="0" y="0"/>
            <a:ext cx="0" cy="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57"/>
          <p:cNvSpPr txBox="1"/>
          <p:nvPr>
            <p:ph idx="10" type="dt"/>
          </p:nvPr>
        </p:nvSpPr>
        <p:spPr>
          <a:xfrm>
            <a:off x="0" y="0"/>
            <a:ext cx="0" cy="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57"/>
          <p:cNvSpPr txBox="1"/>
          <p:nvPr>
            <p:ph idx="12" type="sldNum"/>
          </p:nvPr>
        </p:nvSpPr>
        <p:spPr>
          <a:xfrm>
            <a:off x="11398320" y="6217560"/>
            <a:ext cx="731160" cy="52452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1pPr>
            <a:lvl2pPr indent="0" lvl="1"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2pPr>
            <a:lvl3pPr indent="0" lvl="2"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3pPr>
            <a:lvl4pPr indent="0" lvl="3"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4pPr>
            <a:lvl5pPr indent="0" lvl="4"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5pPr>
            <a:lvl6pPr indent="0" lvl="5"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6pPr>
            <a:lvl7pPr indent="0" lvl="6"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7pPr>
            <a:lvl8pPr indent="0" lvl="7"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8pPr>
            <a:lvl9pPr indent="0" lvl="8" marL="0" marR="0" rtl="0" algn="r">
              <a:lnSpc>
                <a:spcPct val="100000"/>
              </a:lnSpc>
              <a:spcBef>
                <a:spcPts val="0"/>
              </a:spcBef>
              <a:buClr>
                <a:srgbClr val="919191"/>
              </a:buClr>
              <a:buSzPts val="1600"/>
              <a:buFont typeface="Arvo"/>
              <a:buNone/>
              <a:defRPr b="0" i="0" sz="1600" u="none" cap="none" strike="noStrike">
                <a:solidFill>
                  <a:srgbClr val="919191"/>
                </a:solidFill>
                <a:latin typeface="Arvo"/>
                <a:ea typeface="Arvo"/>
                <a:cs typeface="Arvo"/>
                <a:sym typeface="Arvo"/>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93"/>
          <p:cNvSpPr txBox="1"/>
          <p:nvPr>
            <p:ph type="title"/>
          </p:nvPr>
        </p:nvSpPr>
        <p:spPr>
          <a:xfrm>
            <a:off x="831960" y="1709640"/>
            <a:ext cx="10515300" cy="28524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6" name="Google Shape;166;p93"/>
          <p:cNvSpPr txBox="1"/>
          <p:nvPr>
            <p:ph idx="1" type="body"/>
          </p:nvPr>
        </p:nvSpPr>
        <p:spPr>
          <a:xfrm>
            <a:off x="831960" y="4589640"/>
            <a:ext cx="10515300" cy="14997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7" name="Google Shape;167;p93"/>
          <p:cNvSpPr txBox="1"/>
          <p:nvPr>
            <p:ph idx="10" type="dt"/>
          </p:nvPr>
        </p:nvSpPr>
        <p:spPr>
          <a:xfrm>
            <a:off x="965160" y="6245280"/>
            <a:ext cx="2844300" cy="4758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8" name="Google Shape;168;p93"/>
          <p:cNvSpPr txBox="1"/>
          <p:nvPr>
            <p:ph idx="11" type="ftr"/>
          </p:nvPr>
        </p:nvSpPr>
        <p:spPr>
          <a:xfrm>
            <a:off x="4165560" y="6245280"/>
            <a:ext cx="3860400" cy="475800"/>
          </a:xfrm>
          <a:prstGeom prst="rect">
            <a:avLst/>
          </a:prstGeom>
          <a:noFill/>
          <a:ln>
            <a:noFill/>
          </a:ln>
        </p:spPr>
        <p:txBody>
          <a:bodyPr anchorCtr="0" anchor="t" bIns="45700" lIns="91425" spcFirstLastPara="1" rIns="91425" wrap="square" tIns="45700">
            <a:noAutofit/>
          </a:bodyPr>
          <a:lstStyle>
            <a:lvl1pPr lvl="0" marR="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93"/>
          <p:cNvSpPr txBox="1"/>
          <p:nvPr>
            <p:ph idx="12" type="sldNum"/>
          </p:nvPr>
        </p:nvSpPr>
        <p:spPr>
          <a:xfrm>
            <a:off x="8737560" y="6245280"/>
            <a:ext cx="2844300" cy="4758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1pPr>
            <a:lvl2pPr indent="0" lvl="1"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2pPr>
            <a:lvl3pPr indent="0" lvl="2"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3pPr>
            <a:lvl4pPr indent="0" lvl="3"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4pPr>
            <a:lvl5pPr indent="0" lvl="4"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5pPr>
            <a:lvl6pPr indent="0" lvl="5"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6pPr>
            <a:lvl7pPr indent="0" lvl="6"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7pPr>
            <a:lvl8pPr indent="0" lvl="7"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8pPr>
            <a:lvl9pPr indent="0" lvl="8" marL="0" marR="0" algn="r">
              <a:lnSpc>
                <a:spcPct val="100000"/>
              </a:lnSpc>
              <a:spcBef>
                <a:spcPts val="0"/>
              </a:spcBef>
              <a:buClr>
                <a:schemeClr val="dk1"/>
              </a:buClr>
              <a:buSzPts val="1400"/>
              <a:buFont typeface="Arial"/>
              <a:buNone/>
              <a:defRPr b="0" sz="1400"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97"/>
          <p:cNvSpPr/>
          <p:nvPr/>
        </p:nvSpPr>
        <p:spPr>
          <a:xfrm>
            <a:off x="1860840" y="1190160"/>
            <a:ext cx="8251500" cy="36420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78" name="Google Shape;178;p97"/>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9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99"/>
          <p:cNvSpPr/>
          <p:nvPr/>
        </p:nvSpPr>
        <p:spPr>
          <a:xfrm>
            <a:off x="0" y="1369800"/>
            <a:ext cx="12191700" cy="41181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83" name="Google Shape;183;p99"/>
          <p:cNvSpPr txBox="1"/>
          <p:nvPr>
            <p:ph type="title"/>
          </p:nvPr>
        </p:nvSpPr>
        <p:spPr>
          <a:xfrm>
            <a:off x="2173320" y="2300760"/>
            <a:ext cx="4073700" cy="1485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4" name="Google Shape;184;p99"/>
          <p:cNvSpPr txBox="1"/>
          <p:nvPr>
            <p:ph idx="12" type="sldNum"/>
          </p:nvPr>
        </p:nvSpPr>
        <p:spPr>
          <a:xfrm>
            <a:off x="11152800" y="56919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101"/>
          <p:cNvSpPr/>
          <p:nvPr/>
        </p:nvSpPr>
        <p:spPr>
          <a:xfrm>
            <a:off x="-98280" y="-14760"/>
            <a:ext cx="12304800" cy="69582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89" name="Google Shape;189;p101"/>
          <p:cNvSpPr/>
          <p:nvPr/>
        </p:nvSpPr>
        <p:spPr>
          <a:xfrm>
            <a:off x="1907280" y="871920"/>
            <a:ext cx="8377200" cy="5114100"/>
          </a:xfrm>
          <a:prstGeom prst="rect">
            <a:avLst/>
          </a:prstGeom>
          <a:solidFill>
            <a:schemeClr val="lt1"/>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90" name="Google Shape;190;p101"/>
          <p:cNvSpPr/>
          <p:nvPr/>
        </p:nvSpPr>
        <p:spPr>
          <a:xfrm>
            <a:off x="1907280" y="1828440"/>
            <a:ext cx="1529400" cy="5316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191" name="Google Shape;191;p101"/>
          <p:cNvSpPr txBox="1"/>
          <p:nvPr>
            <p:ph type="title"/>
          </p:nvPr>
        </p:nvSpPr>
        <p:spPr>
          <a:xfrm>
            <a:off x="3567960" y="1626840"/>
            <a:ext cx="5234400" cy="642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9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103"/>
          <p:cNvSpPr txBox="1"/>
          <p:nvPr>
            <p:ph type="title"/>
          </p:nvPr>
        </p:nvSpPr>
        <p:spPr>
          <a:xfrm>
            <a:off x="6264360" y="253440"/>
            <a:ext cx="7081200" cy="1485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5" name="Google Shape;195;p103"/>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96" name="Google Shape;196;p103"/>
          <p:cNvSpPr/>
          <p:nvPr/>
        </p:nvSpPr>
        <p:spPr>
          <a:xfrm>
            <a:off x="6095880" y="572400"/>
            <a:ext cx="3695700" cy="847200"/>
          </a:xfrm>
          <a:prstGeom prst="rect">
            <a:avLst/>
          </a:prstGeom>
          <a:noFill/>
          <a:ln cap="flat" cmpd="sng" w="38100">
            <a:solidFill>
              <a:srgbClr val="434343"/>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434343"/>
              </a:solidFill>
              <a:latin typeface="Arial"/>
              <a:ea typeface="Arial"/>
              <a:cs typeface="Arial"/>
              <a:sym typeface="Arial"/>
            </a:endParaRPr>
          </a:p>
        </p:txBody>
      </p:sp>
      <p:sp>
        <p:nvSpPr>
          <p:cNvPr id="197" name="Google Shape;197;p103"/>
          <p:cNvSpPr txBox="1"/>
          <p:nvPr>
            <p:ph idx="2" type="title"/>
          </p:nvPr>
        </p:nvSpPr>
        <p:spPr>
          <a:xfrm>
            <a:off x="6261480" y="1598400"/>
            <a:ext cx="7081200" cy="909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8" name="Google Shape;198;p103"/>
          <p:cNvSpPr txBox="1"/>
          <p:nvPr>
            <p:ph idx="3" type="title"/>
          </p:nvPr>
        </p:nvSpPr>
        <p:spPr>
          <a:xfrm>
            <a:off x="6261480" y="3101400"/>
            <a:ext cx="7081200" cy="909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9" name="Google Shape;199;p103"/>
          <p:cNvSpPr txBox="1"/>
          <p:nvPr>
            <p:ph idx="4" type="title"/>
          </p:nvPr>
        </p:nvSpPr>
        <p:spPr>
          <a:xfrm>
            <a:off x="6261480" y="4604400"/>
            <a:ext cx="7081200" cy="909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0" name="Google Shape;200;p103"/>
          <p:cNvSpPr/>
          <p:nvPr/>
        </p:nvSpPr>
        <p:spPr>
          <a:xfrm>
            <a:off x="0" y="0"/>
            <a:ext cx="3807300" cy="68577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201" name="Google Shape;201;p103"/>
          <p:cNvSpPr/>
          <p:nvPr/>
        </p:nvSpPr>
        <p:spPr>
          <a:xfrm>
            <a:off x="4776480" y="1901520"/>
            <a:ext cx="1118100" cy="10929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202" name="Google Shape;202;p103"/>
          <p:cNvSpPr/>
          <p:nvPr/>
        </p:nvSpPr>
        <p:spPr>
          <a:xfrm>
            <a:off x="4776480" y="3404520"/>
            <a:ext cx="1118100" cy="10929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203" name="Google Shape;203;p103"/>
          <p:cNvSpPr/>
          <p:nvPr/>
        </p:nvSpPr>
        <p:spPr>
          <a:xfrm>
            <a:off x="4776480" y="4907520"/>
            <a:ext cx="1118100" cy="1092900"/>
          </a:xfrm>
          <a:prstGeom prst="rect">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204" name="Google Shape;204;p103"/>
          <p:cNvSpPr txBox="1"/>
          <p:nvPr>
            <p:ph idx="5" type="title"/>
          </p:nvPr>
        </p:nvSpPr>
        <p:spPr>
          <a:xfrm>
            <a:off x="4496400" y="2024280"/>
            <a:ext cx="1677900" cy="8472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5" name="Google Shape;205;p103"/>
          <p:cNvSpPr txBox="1"/>
          <p:nvPr>
            <p:ph idx="6" type="title"/>
          </p:nvPr>
        </p:nvSpPr>
        <p:spPr>
          <a:xfrm>
            <a:off x="4496400" y="3527280"/>
            <a:ext cx="1677900" cy="8472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6" name="Google Shape;206;p103"/>
          <p:cNvSpPr txBox="1"/>
          <p:nvPr>
            <p:ph idx="7" type="title"/>
          </p:nvPr>
        </p:nvSpPr>
        <p:spPr>
          <a:xfrm>
            <a:off x="4496400" y="5030280"/>
            <a:ext cx="1677900" cy="8472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9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p105"/>
          <p:cNvSpPr txBox="1"/>
          <p:nvPr>
            <p:ph type="title"/>
          </p:nvPr>
        </p:nvSpPr>
        <p:spPr>
          <a:xfrm>
            <a:off x="759960" y="1325160"/>
            <a:ext cx="4073700" cy="1485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1" name="Google Shape;211;p105"/>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cxnSp>
        <p:nvCxnSpPr>
          <p:cNvPr id="212" name="Google Shape;212;p105"/>
          <p:cNvCxnSpPr/>
          <p:nvPr/>
        </p:nvCxnSpPr>
        <p:spPr>
          <a:xfrm>
            <a:off x="904680" y="274716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59"/>
          <p:cNvSpPr/>
          <p:nvPr/>
        </p:nvSpPr>
        <p:spPr>
          <a:xfrm>
            <a:off x="542520" y="469440"/>
            <a:ext cx="11106360" cy="5747760"/>
          </a:xfrm>
          <a:prstGeom prst="rect">
            <a:avLst/>
          </a:prstGeom>
          <a:solidFill>
            <a:srgbClr val="9900FF"/>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i="0" sz="1870" u="none" cap="none" strike="noStrike">
              <a:solidFill>
                <a:srgbClr val="000000"/>
              </a:solidFill>
              <a:latin typeface="Arial"/>
              <a:ea typeface="Arial"/>
              <a:cs typeface="Arial"/>
              <a:sym typeface="Arial"/>
            </a:endParaRPr>
          </a:p>
        </p:txBody>
      </p:sp>
      <p:sp>
        <p:nvSpPr>
          <p:cNvPr id="29" name="Google Shape;29;p59"/>
          <p:cNvSpPr txBox="1"/>
          <p:nvPr>
            <p:ph idx="12" type="sldNum"/>
          </p:nvPr>
        </p:nvSpPr>
        <p:spPr>
          <a:xfrm>
            <a:off x="11398320" y="6217560"/>
            <a:ext cx="731160" cy="52452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1pPr>
            <a:lvl2pPr indent="0" lvl="1"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2pPr>
            <a:lvl3pPr indent="0" lvl="2"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3pPr>
            <a:lvl4pPr indent="0" lvl="3"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4pPr>
            <a:lvl5pPr indent="0" lvl="4"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5pPr>
            <a:lvl6pPr indent="0" lvl="5"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6pPr>
            <a:lvl7pPr indent="0" lvl="6"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7pPr>
            <a:lvl8pPr indent="0" lvl="7"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8pPr>
            <a:lvl9pPr indent="0" lvl="8" marL="0" marR="0" rtl="0" algn="l">
              <a:lnSpc>
                <a:spcPct val="100000"/>
              </a:lnSpc>
              <a:spcBef>
                <a:spcPts val="0"/>
              </a:spcBef>
              <a:buClr>
                <a:srgbClr val="D9D9D9"/>
              </a:buClr>
              <a:buSzPts val="1600"/>
              <a:buFont typeface="Arvo"/>
              <a:buNone/>
              <a:defRPr b="0" i="0" sz="16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30" name="Google Shape;30;p59"/>
          <p:cNvSpPr txBox="1"/>
          <p:nvPr>
            <p:ph type="title"/>
          </p:nvPr>
        </p:nvSpPr>
        <p:spPr>
          <a:xfrm>
            <a:off x="0" y="3288600"/>
            <a:ext cx="12191760" cy="64296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1" name="Google Shape;31;p59"/>
          <p:cNvPicPr preferRelativeResize="0"/>
          <p:nvPr/>
        </p:nvPicPr>
        <p:blipFill rotWithShape="1">
          <a:blip r:embed="rId1">
            <a:alphaModFix/>
          </a:blip>
          <a:srcRect b="9338" l="4454" r="4443" t="6845"/>
          <a:stretch/>
        </p:blipFill>
        <p:spPr>
          <a:xfrm>
            <a:off x="542520" y="469440"/>
            <a:ext cx="11106360" cy="5747760"/>
          </a:xfrm>
          <a:prstGeom prst="rect">
            <a:avLst/>
          </a:prstGeom>
          <a:noFill/>
          <a:ln>
            <a:noFill/>
          </a:ln>
        </p:spPr>
      </p:pic>
      <p:sp>
        <p:nvSpPr>
          <p:cNvPr id="32" name="Google Shape;32;p5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61"/>
          <p:cNvSpPr txBox="1"/>
          <p:nvPr>
            <p:ph type="title"/>
          </p:nvPr>
        </p:nvSpPr>
        <p:spPr>
          <a:xfrm>
            <a:off x="1658160" y="449640"/>
            <a:ext cx="8875440" cy="11451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1"/>
          <p:cNvSpPr txBox="1"/>
          <p:nvPr>
            <p:ph idx="1" type="body"/>
          </p:nvPr>
        </p:nvSpPr>
        <p:spPr>
          <a:xfrm>
            <a:off x="514080" y="2336760"/>
            <a:ext cx="11163600" cy="397764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1"/>
          <p:cNvSpPr txBox="1"/>
          <p:nvPr>
            <p:ph idx="11" type="ftr"/>
          </p:nvPr>
        </p:nvSpPr>
        <p:spPr>
          <a:xfrm>
            <a:off x="4145400" y="6378120"/>
            <a:ext cx="3900960" cy="397764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Google Shape;39;p61"/>
          <p:cNvSpPr txBox="1"/>
          <p:nvPr>
            <p:ph idx="10" type="dt"/>
          </p:nvPr>
        </p:nvSpPr>
        <p:spPr>
          <a:xfrm>
            <a:off x="609480" y="6378120"/>
            <a:ext cx="2803680" cy="39776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61"/>
          <p:cNvSpPr txBox="1"/>
          <p:nvPr>
            <p:ph idx="12" type="sldNum"/>
          </p:nvPr>
        </p:nvSpPr>
        <p:spPr>
          <a:xfrm>
            <a:off x="11704320" y="6378120"/>
            <a:ext cx="3738600" cy="397764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buClr>
                <a:srgbClr val="888888"/>
              </a:buClr>
              <a:buSzPts val="1800"/>
              <a:buFont typeface="Calibri"/>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sp>
        <p:nvSpPr>
          <p:cNvPr id="46" name="Google Shape;46;p63"/>
          <p:cNvSpPr/>
          <p:nvPr/>
        </p:nvSpPr>
        <p:spPr>
          <a:xfrm>
            <a:off x="542520" y="469440"/>
            <a:ext cx="111063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cxnSp>
        <p:nvCxnSpPr>
          <p:cNvPr id="47" name="Google Shape;47;p63"/>
          <p:cNvCxnSpPr/>
          <p:nvPr/>
        </p:nvCxnSpPr>
        <p:spPr>
          <a:xfrm>
            <a:off x="6067080" y="2588400"/>
            <a:ext cx="300" cy="2570400"/>
          </a:xfrm>
          <a:prstGeom prst="straightConnector1">
            <a:avLst/>
          </a:prstGeom>
          <a:noFill/>
          <a:ln cap="flat" cmpd="sng" w="38100">
            <a:solidFill>
              <a:srgbClr val="043170"/>
            </a:solidFill>
            <a:prstDash val="solid"/>
            <a:round/>
            <a:headEnd len="sm" w="sm" type="none"/>
            <a:tailEnd len="sm" w="sm" type="none"/>
          </a:ln>
        </p:spPr>
      </p:cxnSp>
      <p:sp>
        <p:nvSpPr>
          <p:cNvPr id="48" name="Google Shape;48;p63"/>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49" name="Google Shape;49;p63"/>
          <p:cNvSpPr txBox="1"/>
          <p:nvPr>
            <p:ph type="title"/>
          </p:nvPr>
        </p:nvSpPr>
        <p:spPr>
          <a:xfrm>
            <a:off x="1484280" y="2095560"/>
            <a:ext cx="42258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63"/>
          <p:cNvSpPr txBox="1"/>
          <p:nvPr>
            <p:ph idx="2" type="title"/>
          </p:nvPr>
        </p:nvSpPr>
        <p:spPr>
          <a:xfrm>
            <a:off x="6424560" y="2095560"/>
            <a:ext cx="4225800" cy="859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63"/>
          <p:cNvSpPr txBox="1"/>
          <p:nvPr>
            <p:ph idx="3" type="title"/>
          </p:nvPr>
        </p:nvSpPr>
        <p:spPr>
          <a:xfrm>
            <a:off x="-15840" y="1236240"/>
            <a:ext cx="12191700" cy="6429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3170"/>
        </a:solidFill>
      </p:bgPr>
    </p:bg>
    <p:spTree>
      <p:nvGrpSpPr>
        <p:cNvPr id="57" name="Shape 57"/>
        <p:cNvGrpSpPr/>
        <p:nvPr/>
      </p:nvGrpSpPr>
      <p:grpSpPr>
        <a:xfrm>
          <a:off x="0" y="0"/>
          <a:ext cx="0" cy="0"/>
          <a:chOff x="0" y="0"/>
          <a:chExt cx="0" cy="0"/>
        </a:xfrm>
      </p:grpSpPr>
      <p:sp>
        <p:nvSpPr>
          <p:cNvPr id="58" name="Google Shape;58;p65"/>
          <p:cNvSpPr/>
          <p:nvPr/>
        </p:nvSpPr>
        <p:spPr>
          <a:xfrm>
            <a:off x="542520" y="555120"/>
            <a:ext cx="11106300" cy="5747700"/>
          </a:xfrm>
          <a:prstGeom prst="rect">
            <a:avLst/>
          </a:prstGeom>
          <a:solidFill>
            <a:schemeClr val="lt1"/>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59" name="Google Shape;59;p65"/>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1pPr>
            <a:lvl2pPr indent="0" lvl="1"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2pPr>
            <a:lvl3pPr indent="0" lvl="2"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3pPr>
            <a:lvl4pPr indent="0" lvl="3"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4pPr>
            <a:lvl5pPr indent="0" lvl="4"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5pPr>
            <a:lvl6pPr indent="0" lvl="5"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6pPr>
            <a:lvl7pPr indent="0" lvl="6"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7pPr>
            <a:lvl8pPr indent="0" lvl="7"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8pPr>
            <a:lvl9pPr indent="0" lvl="8" marL="0" marR="0" algn="l">
              <a:lnSpc>
                <a:spcPct val="100000"/>
              </a:lnSpc>
              <a:spcBef>
                <a:spcPts val="0"/>
              </a:spcBef>
              <a:buClr>
                <a:srgbClr val="FFFFFF"/>
              </a:buClr>
              <a:buSzPts val="1600"/>
              <a:buFont typeface="Arvo"/>
              <a:buNone/>
              <a:defRPr b="0" sz="1600"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60" name="Google Shape;60;p65"/>
          <p:cNvSpPr txBox="1"/>
          <p:nvPr>
            <p:ph type="title"/>
          </p:nvPr>
        </p:nvSpPr>
        <p:spPr>
          <a:xfrm>
            <a:off x="1044720" y="2317320"/>
            <a:ext cx="3394200" cy="22230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61" name="Google Shape;61;p65"/>
          <p:cNvCxnSpPr/>
          <p:nvPr/>
        </p:nvCxnSpPr>
        <p:spPr>
          <a:xfrm>
            <a:off x="1225080" y="468180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67"/>
          <p:cNvSpPr txBox="1"/>
          <p:nvPr>
            <p:ph type="title"/>
          </p:nvPr>
        </p:nvSpPr>
        <p:spPr>
          <a:xfrm>
            <a:off x="1275120" y="4626000"/>
            <a:ext cx="4643700" cy="1485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67"/>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cxnSp>
        <p:nvCxnSpPr>
          <p:cNvPr id="67" name="Google Shape;67;p67"/>
          <p:cNvCxnSpPr/>
          <p:nvPr/>
        </p:nvCxnSpPr>
        <p:spPr>
          <a:xfrm>
            <a:off x="1424880" y="615960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69"/>
          <p:cNvSpPr/>
          <p:nvPr/>
        </p:nvSpPr>
        <p:spPr>
          <a:xfrm>
            <a:off x="542520" y="469440"/>
            <a:ext cx="11106300" cy="5747700"/>
          </a:xfrm>
          <a:prstGeom prst="rect">
            <a:avLst/>
          </a:prstGeom>
          <a:noFill/>
          <a:ln cap="flat" cmpd="sng" w="38100">
            <a:solidFill>
              <a:srgbClr val="043170"/>
            </a:solidFill>
            <a:prstDash val="solid"/>
            <a:round/>
            <a:headEnd len="sm" w="sm" type="none"/>
            <a:tailEnd len="sm" w="sm" type="none"/>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sp>
        <p:nvSpPr>
          <p:cNvPr id="72" name="Google Shape;72;p69"/>
          <p:cNvSpPr txBox="1"/>
          <p:nvPr>
            <p:ph type="title"/>
          </p:nvPr>
        </p:nvSpPr>
        <p:spPr>
          <a:xfrm>
            <a:off x="0" y="288360"/>
            <a:ext cx="12191700" cy="12180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69"/>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1pPr>
            <a:lvl2pPr indent="0" lvl="1"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2pPr>
            <a:lvl3pPr indent="0" lvl="2"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3pPr>
            <a:lvl4pPr indent="0" lvl="3"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4pPr>
            <a:lvl5pPr indent="0" lvl="4"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5pPr>
            <a:lvl6pPr indent="0" lvl="5"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6pPr>
            <a:lvl7pPr indent="0" lvl="6"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7pPr>
            <a:lvl8pPr indent="0" lvl="7"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8pPr>
            <a:lvl9pPr indent="0" lvl="8" marL="0" marR="0" algn="l">
              <a:lnSpc>
                <a:spcPct val="100000"/>
              </a:lnSpc>
              <a:spcBef>
                <a:spcPts val="0"/>
              </a:spcBef>
              <a:buClr>
                <a:srgbClr val="CCCCCC"/>
              </a:buClr>
              <a:buSzPts val="1600"/>
              <a:buFont typeface="Arvo"/>
              <a:buNone/>
              <a:defRPr b="0" sz="1600"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cxnSp>
        <p:nvCxnSpPr>
          <p:cNvPr id="74" name="Google Shape;74;p69"/>
          <p:cNvCxnSpPr/>
          <p:nvPr/>
        </p:nvCxnSpPr>
        <p:spPr>
          <a:xfrm>
            <a:off x="5645160" y="163116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71"/>
          <p:cNvSpPr txBox="1"/>
          <p:nvPr>
            <p:ph type="title"/>
          </p:nvPr>
        </p:nvSpPr>
        <p:spPr>
          <a:xfrm>
            <a:off x="6131880" y="1030680"/>
            <a:ext cx="5183700" cy="16086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71"/>
          <p:cNvSpPr txBox="1"/>
          <p:nvPr>
            <p:ph idx="12" type="sldNum"/>
          </p:nvPr>
        </p:nvSpPr>
        <p:spPr>
          <a:xfrm>
            <a:off x="11398320" y="6217560"/>
            <a:ext cx="731100" cy="524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1pPr>
            <a:lvl2pPr indent="0" lvl="1"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2pPr>
            <a:lvl3pPr indent="0" lvl="2"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3pPr>
            <a:lvl4pPr indent="0" lvl="3"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4pPr>
            <a:lvl5pPr indent="0" lvl="4"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5pPr>
            <a:lvl6pPr indent="0" lvl="5"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6pPr>
            <a:lvl7pPr indent="0" lvl="6"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7pPr>
            <a:lvl8pPr indent="0" lvl="7"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8pPr>
            <a:lvl9pPr indent="0" lvl="8" marL="0" marR="0" algn="l">
              <a:lnSpc>
                <a:spcPct val="100000"/>
              </a:lnSpc>
              <a:spcBef>
                <a:spcPts val="0"/>
              </a:spcBef>
              <a:buClr>
                <a:srgbClr val="D9D9D9"/>
              </a:buClr>
              <a:buSzPts val="1600"/>
              <a:buFont typeface="Arvo"/>
              <a:buNone/>
              <a:defRPr b="0" sz="1600"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80" name="Google Shape;80;p71"/>
          <p:cNvSpPr/>
          <p:nvPr/>
        </p:nvSpPr>
        <p:spPr>
          <a:xfrm>
            <a:off x="0" y="0"/>
            <a:ext cx="5679300" cy="6857700"/>
          </a:xfrm>
          <a:prstGeom prst="snip2DiagRect">
            <a:avLst>
              <a:gd fmla="val 0" name="adj1"/>
              <a:gd fmla="val 50000" name="adj2"/>
            </a:avLst>
          </a:prstGeom>
          <a:solidFill>
            <a:srgbClr val="043170"/>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None/>
            </a:pPr>
            <a:r>
              <a:t/>
            </a:r>
            <a:endParaRPr b="0" sz="1870" strike="noStrike">
              <a:solidFill>
                <a:srgbClr val="000000"/>
              </a:solidFill>
              <a:latin typeface="Arial"/>
              <a:ea typeface="Arial"/>
              <a:cs typeface="Arial"/>
              <a:sym typeface="Arial"/>
            </a:endParaRPr>
          </a:p>
        </p:txBody>
      </p:sp>
      <p:cxnSp>
        <p:nvCxnSpPr>
          <p:cNvPr id="81" name="Google Shape;81;p71"/>
          <p:cNvCxnSpPr/>
          <p:nvPr/>
        </p:nvCxnSpPr>
        <p:spPr>
          <a:xfrm>
            <a:off x="6370920" y="3707280"/>
            <a:ext cx="901800" cy="300"/>
          </a:xfrm>
          <a:prstGeom prst="straightConnector1">
            <a:avLst/>
          </a:prstGeom>
          <a:noFill/>
          <a:ln cap="flat" cmpd="sng" w="76200">
            <a:solidFill>
              <a:srgbClr val="043170"/>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laravel.com/docs/10.x/eloquent#eloquent-model-conventions"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laravel.com/docs/10.x/migrations#creating-tables" TargetMode="External"/><Relationship Id="rId4" Type="http://schemas.openxmlformats.org/officeDocument/2006/relationships/hyperlink" Target="https://laravel.com/docs/10.x/migrations#columns" TargetMode="External"/><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aravel.com/docs/10.x/migrations#renaming-and-dropping-tables" TargetMode="External"/><Relationship Id="rId4" Type="http://schemas.openxmlformats.org/officeDocument/2006/relationships/hyperlink" Target="https://laravel.com/docs/10.x/migrations#columns" TargetMode="External"/><Relationship Id="rId5" Type="http://schemas.openxmlformats.org/officeDocument/2006/relationships/image" Target="../media/image12.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aravel.com/docs/10.x/migrations#foreign-key-constraints" TargetMode="External"/><Relationship Id="rId4" Type="http://schemas.openxmlformats.org/officeDocument/2006/relationships/image" Target="../media/image12.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8.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laravel.com/docs/10.x/migrations#creating-columns" TargetMode="External"/><Relationship Id="rId4" Type="http://schemas.openxmlformats.org/officeDocument/2006/relationships/hyperlink" Target="https://laravel.com/docs/10.x/migrations#available-column-types" TargetMode="External"/><Relationship Id="rId10" Type="http://schemas.openxmlformats.org/officeDocument/2006/relationships/hyperlink" Target="https://laravel.com/docs/10.x/migrations#available-column-types" TargetMode="External"/><Relationship Id="rId9" Type="http://schemas.openxmlformats.org/officeDocument/2006/relationships/hyperlink" Target="https://laravel.com/docs/10.x/migrations#available-column-types" TargetMode="External"/><Relationship Id="rId5" Type="http://schemas.openxmlformats.org/officeDocument/2006/relationships/hyperlink" Target="https://laravel.com/docs/10.x/migrations#dropping-columns" TargetMode="External"/><Relationship Id="rId6" Type="http://schemas.openxmlformats.org/officeDocument/2006/relationships/image" Target="../media/image39.png"/><Relationship Id="rId7" Type="http://schemas.openxmlformats.org/officeDocument/2006/relationships/image" Target="../media/image33.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9.jpg"/><Relationship Id="rId5" Type="http://schemas.openxmlformats.org/officeDocument/2006/relationships/image" Target="../media/image56.png"/><Relationship Id="rId6"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laravel.com/docs/10.x/seeding" TargetMode="Externa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fakerphp.org/" TargetMode="Externa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55.png"/><Relationship Id="rId5"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laravel.com/docs/10.x/seeding#writing-seeders" TargetMode="External"/><Relationship Id="rId4" Type="http://schemas.openxmlformats.org/officeDocument/2006/relationships/hyperlink" Target="https://laravel.com/docs/10.x/queries#insert-statements" TargetMode="External"/><Relationship Id="rId5" Type="http://schemas.openxmlformats.org/officeDocument/2006/relationships/image" Target="../media/image12.png"/><Relationship Id="rId6"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57.png"/><Relationship Id="rId5"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hyperlink" Target="https://fakerphp.org/formatters/" TargetMode="External"/><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laravel.com/docs/10.x/migrations#introduction"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aravel.com/docs/10.x/migrations"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
          <p:cNvPicPr preferRelativeResize="0"/>
          <p:nvPr/>
        </p:nvPicPr>
        <p:blipFill rotWithShape="1">
          <a:blip r:embed="rId3">
            <a:alphaModFix/>
          </a:blip>
          <a:srcRect b="0" l="0" r="34883" t="0"/>
          <a:stretch/>
        </p:blipFill>
        <p:spPr>
          <a:xfrm>
            <a:off x="0" y="0"/>
            <a:ext cx="7938360" cy="6857640"/>
          </a:xfrm>
          <a:prstGeom prst="rect">
            <a:avLst/>
          </a:prstGeom>
          <a:noFill/>
          <a:ln>
            <a:noFill/>
          </a:ln>
        </p:spPr>
      </p:pic>
      <p:sp>
        <p:nvSpPr>
          <p:cNvPr id="220" name="Google Shape;220;p1"/>
          <p:cNvSpPr/>
          <p:nvPr/>
        </p:nvSpPr>
        <p:spPr>
          <a:xfrm>
            <a:off x="773280" y="654480"/>
            <a:ext cx="6112800" cy="877680"/>
          </a:xfrm>
          <a:prstGeom prst="rect">
            <a:avLst/>
          </a:prstGeom>
          <a:noFill/>
          <a:ln>
            <a:noFill/>
          </a:ln>
        </p:spPr>
        <p:txBody>
          <a:bodyPr anchorCtr="0" anchor="ctr" bIns="122025" lIns="122025" spcFirstLastPara="1" rIns="122025" wrap="square" tIns="122025">
            <a:noAutofit/>
          </a:bodyPr>
          <a:lstStyle/>
          <a:p>
            <a:pPr indent="0" lvl="0" marL="0" marR="0" rtl="0" algn="l">
              <a:lnSpc>
                <a:spcPct val="115000"/>
              </a:lnSpc>
              <a:spcBef>
                <a:spcPts val="0"/>
              </a:spcBef>
              <a:spcAft>
                <a:spcPts val="0"/>
              </a:spcAft>
              <a:buNone/>
            </a:pPr>
            <a:r>
              <a:rPr b="1" i="0" lang="en-US" sz="2400" u="none" cap="none" strike="noStrike">
                <a:solidFill>
                  <a:schemeClr val="lt1"/>
                </a:solidFill>
                <a:latin typeface="Albert Sans"/>
                <a:ea typeface="Albert Sans"/>
                <a:cs typeface="Albert Sans"/>
                <a:sym typeface="Albert Sans"/>
              </a:rPr>
              <a:t>Web Framework Programming</a:t>
            </a:r>
            <a:endParaRPr b="0" i="0" sz="2400" u="none" cap="none" strike="noStrike">
              <a:solidFill>
                <a:srgbClr val="000000"/>
              </a:solidFill>
              <a:latin typeface="Arial"/>
              <a:ea typeface="Arial"/>
              <a:cs typeface="Arial"/>
              <a:sym typeface="Arial"/>
            </a:endParaRPr>
          </a:p>
        </p:txBody>
      </p:sp>
      <p:sp>
        <p:nvSpPr>
          <p:cNvPr id="221" name="Google Shape;221;p1"/>
          <p:cNvSpPr/>
          <p:nvPr/>
        </p:nvSpPr>
        <p:spPr>
          <a:xfrm>
            <a:off x="773280" y="5140800"/>
            <a:ext cx="5338800" cy="1009800"/>
          </a:xfrm>
          <a:prstGeom prst="rect">
            <a:avLst/>
          </a:prstGeom>
          <a:noFill/>
          <a:ln>
            <a:noFill/>
          </a:ln>
        </p:spPr>
        <p:txBody>
          <a:bodyPr anchorCtr="0" anchor="ctr" bIns="122025" lIns="122025" spcFirstLastPara="1" rIns="122025" wrap="square" tIns="122025">
            <a:noAutofit/>
          </a:bodyPr>
          <a:lstStyle/>
          <a:p>
            <a:pPr indent="0" lvl="0" marL="0" marR="0" rtl="0" algn="l">
              <a:lnSpc>
                <a:spcPct val="115000"/>
              </a:lnSpc>
              <a:spcBef>
                <a:spcPts val="0"/>
              </a:spcBef>
              <a:spcAft>
                <a:spcPts val="0"/>
              </a:spcAft>
              <a:buNone/>
            </a:pPr>
            <a:r>
              <a:rPr b="1" i="0" lang="en-US" sz="2130" u="none" cap="none" strike="noStrike">
                <a:solidFill>
                  <a:schemeClr val="lt1"/>
                </a:solidFill>
                <a:latin typeface="Albert Sans"/>
                <a:ea typeface="Albert Sans"/>
                <a:cs typeface="Albert Sans"/>
                <a:sym typeface="Albert Sans"/>
              </a:rPr>
              <a:t>WEEK 03</a:t>
            </a:r>
            <a:br>
              <a:rPr b="0" i="0" lang="en-US" sz="2130" u="none" cap="none" strike="noStrike">
                <a:solidFill>
                  <a:schemeClr val="dk1"/>
                </a:solidFill>
                <a:latin typeface="Arial"/>
                <a:ea typeface="Arial"/>
                <a:cs typeface="Arial"/>
                <a:sym typeface="Arial"/>
              </a:rPr>
            </a:br>
            <a:r>
              <a:rPr b="0" i="0" lang="en-US" sz="2130" u="none" cap="none" strike="noStrike">
                <a:solidFill>
                  <a:schemeClr val="lt1"/>
                </a:solidFill>
                <a:latin typeface="Albert Sans"/>
                <a:ea typeface="Albert Sans"/>
                <a:cs typeface="Albert Sans"/>
                <a:sym typeface="Albert Sans"/>
              </a:rPr>
              <a:t>Informatics Engineering</a:t>
            </a:r>
            <a:endParaRPr b="0" i="0" sz="213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i="0" lang="en-US" sz="2130" u="none" cap="none" strike="noStrike">
                <a:solidFill>
                  <a:schemeClr val="lt1"/>
                </a:solidFill>
                <a:latin typeface="Albert Sans"/>
                <a:ea typeface="Albert Sans"/>
                <a:cs typeface="Albert Sans"/>
                <a:sym typeface="Albert Sans"/>
              </a:rPr>
              <a:t>Universitas Surabaya</a:t>
            </a:r>
            <a:endParaRPr b="0" i="0" sz="2130" u="none" cap="none" strike="noStrike">
              <a:solidFill>
                <a:srgbClr val="000000"/>
              </a:solidFill>
              <a:latin typeface="Arial"/>
              <a:ea typeface="Arial"/>
              <a:cs typeface="Arial"/>
              <a:sym typeface="Arial"/>
            </a:endParaRPr>
          </a:p>
        </p:txBody>
      </p:sp>
      <p:sp>
        <p:nvSpPr>
          <p:cNvPr id="222" name="Google Shape;222;p1"/>
          <p:cNvSpPr/>
          <p:nvPr/>
        </p:nvSpPr>
        <p:spPr>
          <a:xfrm>
            <a:off x="773280" y="1735560"/>
            <a:ext cx="5813280" cy="1585080"/>
          </a:xfrm>
          <a:prstGeom prst="rect">
            <a:avLst/>
          </a:prstGeom>
          <a:noFill/>
          <a:ln>
            <a:noFill/>
          </a:ln>
        </p:spPr>
        <p:txBody>
          <a:bodyPr anchorCtr="0" anchor="t" bIns="122025" lIns="122025" spcFirstLastPara="1" rIns="122025" wrap="square" tIns="122025">
            <a:spAutoFit/>
          </a:bodyPr>
          <a:lstStyle/>
          <a:p>
            <a:pPr indent="0" lvl="0" marL="0" marR="0" rtl="0" algn="l">
              <a:lnSpc>
                <a:spcPct val="100000"/>
              </a:lnSpc>
              <a:spcBef>
                <a:spcPts val="0"/>
              </a:spcBef>
              <a:spcAft>
                <a:spcPts val="0"/>
              </a:spcAft>
              <a:buNone/>
            </a:pPr>
            <a:r>
              <a:rPr b="1" i="0" lang="en-US" sz="2930" u="none" cap="none" strike="noStrike">
                <a:solidFill>
                  <a:schemeClr val="lt1"/>
                </a:solidFill>
                <a:latin typeface="Figtree"/>
                <a:ea typeface="Figtree"/>
                <a:cs typeface="Figtree"/>
                <a:sym typeface="Figtree"/>
              </a:rPr>
              <a:t>Topik 3: </a:t>
            </a:r>
            <a:endParaRPr b="0" i="0" sz="293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930" u="none" cap="none" strike="noStrike">
                <a:solidFill>
                  <a:schemeClr val="lt1"/>
                </a:solidFill>
                <a:latin typeface="Figtree"/>
                <a:ea typeface="Figtree"/>
                <a:cs typeface="Figtree"/>
                <a:sym typeface="Figtree"/>
              </a:rPr>
              <a:t>Database Connection, Migration &amp; Seeding</a:t>
            </a:r>
            <a:endParaRPr b="0" i="0" sz="2930" u="none" cap="none" strike="noStrike">
              <a:solidFill>
                <a:srgbClr val="000000"/>
              </a:solidFill>
              <a:latin typeface="Arial"/>
              <a:ea typeface="Arial"/>
              <a:cs typeface="Arial"/>
              <a:sym typeface="Arial"/>
            </a:endParaRPr>
          </a:p>
        </p:txBody>
      </p:sp>
      <p:pic>
        <p:nvPicPr>
          <p:cNvPr id="223" name="Google Shape;223;p1"/>
          <p:cNvPicPr preferRelativeResize="0"/>
          <p:nvPr/>
        </p:nvPicPr>
        <p:blipFill rotWithShape="1">
          <a:blip r:embed="rId4">
            <a:alphaModFix/>
          </a:blip>
          <a:srcRect b="0" l="11135" r="11409" t="0"/>
          <a:stretch/>
        </p:blipFill>
        <p:spPr>
          <a:xfrm>
            <a:off x="5966280" y="1076400"/>
            <a:ext cx="5813280" cy="5628960"/>
          </a:xfrm>
          <a:prstGeom prst="rect">
            <a:avLst/>
          </a:prstGeom>
          <a:noFill/>
          <a:ln>
            <a:noFill/>
          </a:ln>
        </p:spPr>
      </p:pic>
      <p:pic>
        <p:nvPicPr>
          <p:cNvPr id="224" name="Google Shape;224;p1"/>
          <p:cNvPicPr preferRelativeResize="0"/>
          <p:nvPr/>
        </p:nvPicPr>
        <p:blipFill rotWithShape="1">
          <a:blip r:embed="rId5">
            <a:alphaModFix/>
          </a:blip>
          <a:srcRect b="0" l="0" r="0" t="0"/>
          <a:stretch/>
        </p:blipFill>
        <p:spPr>
          <a:xfrm>
            <a:off x="8710200" y="249120"/>
            <a:ext cx="1176480" cy="444240"/>
          </a:xfrm>
          <a:prstGeom prst="rect">
            <a:avLst/>
          </a:prstGeom>
          <a:noFill/>
          <a:ln>
            <a:noFill/>
          </a:ln>
        </p:spPr>
      </p:pic>
      <p:pic>
        <p:nvPicPr>
          <p:cNvPr id="225" name="Google Shape;225;p1"/>
          <p:cNvPicPr preferRelativeResize="0"/>
          <p:nvPr/>
        </p:nvPicPr>
        <p:blipFill rotWithShape="1">
          <a:blip r:embed="rId6">
            <a:alphaModFix/>
          </a:blip>
          <a:srcRect b="0" l="0" r="0" t="0"/>
          <a:stretch/>
        </p:blipFill>
        <p:spPr>
          <a:xfrm>
            <a:off x="10039320" y="132840"/>
            <a:ext cx="1795320" cy="676440"/>
          </a:xfrm>
          <a:prstGeom prst="rect">
            <a:avLst/>
          </a:prstGeom>
          <a:noFill/>
          <a:ln>
            <a:noFill/>
          </a:ln>
        </p:spPr>
      </p:pic>
      <p:sp>
        <p:nvSpPr>
          <p:cNvPr id="226" name="Google Shape;226;p1"/>
          <p:cNvSpPr/>
          <p:nvPr/>
        </p:nvSpPr>
        <p:spPr>
          <a:xfrm>
            <a:off x="7746480" y="6434640"/>
            <a:ext cx="4020120" cy="289800"/>
          </a:xfrm>
          <a:prstGeom prst="rect">
            <a:avLst/>
          </a:prstGeom>
          <a:noFill/>
          <a:ln>
            <a:noFill/>
          </a:ln>
        </p:spPr>
        <p:txBody>
          <a:bodyPr anchorCtr="0" anchor="ctr" bIns="122025" lIns="122025" spcFirstLastPara="1" rIns="122025" wrap="square" tIns="122025">
            <a:noAutofit/>
          </a:bodyPr>
          <a:lstStyle/>
          <a:p>
            <a:pPr indent="0" lvl="0" marL="0" marR="0" rtl="0" algn="r">
              <a:lnSpc>
                <a:spcPct val="115000"/>
              </a:lnSpc>
              <a:spcBef>
                <a:spcPts val="0"/>
              </a:spcBef>
              <a:spcAft>
                <a:spcPts val="0"/>
              </a:spcAft>
              <a:buNone/>
            </a:pPr>
            <a:r>
              <a:rPr b="0" i="0" lang="en-US" sz="1340" u="none" cap="none" strike="noStrike">
                <a:solidFill>
                  <a:srgbClr val="0012A2"/>
                </a:solidFill>
                <a:latin typeface="Albert Sans"/>
                <a:ea typeface="Albert Sans"/>
                <a:cs typeface="Albert Sans"/>
                <a:sym typeface="Albert Sans"/>
              </a:rPr>
              <a:t>Informatics Engineering | Universitas Surabaya</a:t>
            </a:r>
            <a:endParaRPr b="0" i="0" sz="134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0"/>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Characteristics</a:t>
            </a:r>
            <a:endParaRPr b="0" sz="4800" strike="noStrike">
              <a:solidFill>
                <a:srgbClr val="000000"/>
              </a:solidFill>
              <a:latin typeface="Arial"/>
              <a:ea typeface="Arial"/>
              <a:cs typeface="Arial"/>
              <a:sym typeface="Arial"/>
            </a:endParaRPr>
          </a:p>
        </p:txBody>
      </p:sp>
      <p:sp>
        <p:nvSpPr>
          <p:cNvPr id="303" name="Google Shape;303;p10"/>
          <p:cNvSpPr txBox="1"/>
          <p:nvPr>
            <p:ph idx="1" type="body"/>
          </p:nvPr>
        </p:nvSpPr>
        <p:spPr>
          <a:xfrm>
            <a:off x="264240" y="2081880"/>
            <a:ext cx="11368800" cy="404424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1800"/>
              <a:buFont typeface="Albert Sans Light"/>
              <a:buChar char="•"/>
            </a:pPr>
            <a:r>
              <a:rPr b="0" i="0" lang="en-US" sz="1800" u="none" cap="none" strike="noStrike">
                <a:solidFill>
                  <a:schemeClr val="dk1"/>
                </a:solidFill>
                <a:latin typeface="Arial"/>
                <a:ea typeface="Arial"/>
                <a:cs typeface="Arial"/>
                <a:sym typeface="Arial"/>
              </a:rPr>
              <a:t>Migrations file will </a:t>
            </a:r>
            <a:r>
              <a:rPr b="1" i="0" lang="en-US" sz="1800" u="none" cap="none" strike="noStrike">
                <a:solidFill>
                  <a:schemeClr val="dk1"/>
                </a:solidFill>
                <a:latin typeface="Arial"/>
                <a:ea typeface="Arial"/>
                <a:cs typeface="Arial"/>
                <a:sym typeface="Arial"/>
              </a:rPr>
              <a:t>run/execute only once </a:t>
            </a:r>
            <a:r>
              <a:rPr b="0" i="0" lang="en-US" sz="1800" u="none" cap="none" strike="noStrike">
                <a:solidFill>
                  <a:schemeClr val="dk1"/>
                </a:solidFill>
                <a:latin typeface="Arial"/>
                <a:ea typeface="Arial"/>
                <a:cs typeface="Arial"/>
                <a:sym typeface="Arial"/>
              </a:rPr>
              <a:t>after the programmer “runs” migration.</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0" i="0" lang="en-US" sz="1800" u="none" cap="none" strike="noStrike">
                <a:solidFill>
                  <a:schemeClr val="dk1"/>
                </a:solidFill>
                <a:latin typeface="Arial"/>
                <a:ea typeface="Arial"/>
                <a:cs typeface="Arial"/>
                <a:sym typeface="Arial"/>
              </a:rPr>
              <a:t>If it need a modification to the existing schema, you should have to create a new migrations file and do a modifying syntax with “Update table” syntaxes in Migration files.</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0" i="0" lang="en-US" sz="1800" u="none" cap="none" strike="noStrike">
                <a:solidFill>
                  <a:schemeClr val="dk1"/>
                </a:solidFill>
                <a:latin typeface="Arial"/>
                <a:ea typeface="Arial"/>
                <a:cs typeface="Arial"/>
                <a:sym typeface="Arial"/>
              </a:rPr>
              <a:t>If you need to go back to the previous version of the database structure, use the rollback command Artisan: </a:t>
            </a:r>
            <a:r>
              <a:rPr b="1" i="0" lang="en-US" sz="1800" u="none" cap="none" strike="noStrike">
                <a:solidFill>
                  <a:srgbClr val="FF0000"/>
                </a:solidFill>
                <a:latin typeface="Arial"/>
                <a:ea typeface="Arial"/>
                <a:cs typeface="Arial"/>
                <a:sym typeface="Arial"/>
              </a:rPr>
              <a:t>php artisan migrate:rollback</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0" i="0" lang="en-US" sz="1800" u="none" cap="none" strike="noStrike">
                <a:solidFill>
                  <a:schemeClr val="dk1"/>
                </a:solidFill>
                <a:latin typeface="Arial"/>
                <a:ea typeface="Arial"/>
                <a:cs typeface="Arial"/>
                <a:sym typeface="Arial"/>
              </a:rPr>
              <a:t>Here, the versioning feature is important</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0" i="0" lang="en-US" sz="1800" u="none" cap="none" strike="noStrike">
                <a:solidFill>
                  <a:schemeClr val="dk1"/>
                </a:solidFill>
                <a:latin typeface="Arial"/>
                <a:ea typeface="Arial"/>
                <a:cs typeface="Arial"/>
                <a:sym typeface="Arial"/>
              </a:rPr>
              <a:t>the migrations file name has a special format to represent the action in it. In the previous example: create_users_table, </a:t>
            </a:r>
            <a:br>
              <a:rPr b="0" i="0" lang="en-US" sz="1800" u="none" cap="none" strike="noStrike">
                <a:solidFill>
                  <a:schemeClr val="dk1"/>
                </a:solidFill>
                <a:latin typeface="Arial"/>
                <a:ea typeface="Arial"/>
                <a:cs typeface="Arial"/>
                <a:sym typeface="Arial"/>
              </a:rPr>
            </a:br>
            <a:r>
              <a:rPr b="0" i="1" lang="en-US" sz="1800" u="none" cap="none" strike="noStrike">
                <a:solidFill>
                  <a:schemeClr val="dk1"/>
                </a:solidFill>
                <a:latin typeface="Arial"/>
                <a:ea typeface="Arial"/>
                <a:cs typeface="Arial"/>
                <a:sym typeface="Arial"/>
              </a:rPr>
              <a:t>create =&gt; build new,</a:t>
            </a:r>
            <a:br>
              <a:rPr b="0" i="0" lang="en-US" sz="1800" u="none" cap="none" strike="noStrike">
                <a:solidFill>
                  <a:schemeClr val="dk1"/>
                </a:solidFill>
                <a:latin typeface="Arial"/>
                <a:ea typeface="Arial"/>
                <a:cs typeface="Arial"/>
                <a:sym typeface="Arial"/>
              </a:rPr>
            </a:br>
            <a:r>
              <a:rPr b="0" i="1" lang="en-US" sz="1800" u="none" cap="none" strike="noStrike">
                <a:solidFill>
                  <a:schemeClr val="dk1"/>
                </a:solidFill>
                <a:latin typeface="Arial"/>
                <a:ea typeface="Arial"/>
                <a:cs typeface="Arial"/>
                <a:sym typeface="Arial"/>
              </a:rPr>
              <a:t> _users =&gt;table name,</a:t>
            </a:r>
            <a:br>
              <a:rPr b="0" i="0" lang="en-US" sz="1800" u="none" cap="none" strike="noStrike">
                <a:solidFill>
                  <a:schemeClr val="dk1"/>
                </a:solidFill>
                <a:latin typeface="Arial"/>
                <a:ea typeface="Arial"/>
                <a:cs typeface="Arial"/>
                <a:sym typeface="Arial"/>
              </a:rPr>
            </a:br>
            <a:r>
              <a:rPr b="0" i="1" lang="en-US" sz="1800" u="none" cap="none" strike="noStrike">
                <a:solidFill>
                  <a:schemeClr val="dk1"/>
                </a:solidFill>
                <a:latin typeface="Arial"/>
                <a:ea typeface="Arial"/>
                <a:cs typeface="Arial"/>
                <a:sym typeface="Arial"/>
              </a:rPr>
              <a:t> _table =&gt; the entity type table</a:t>
            </a:r>
            <a:endParaRPr b="0" i="0" sz="1800" u="none" cap="none" strike="noStrike">
              <a:solidFill>
                <a:srgbClr val="000000"/>
              </a:solidFill>
              <a:latin typeface="Arial"/>
              <a:ea typeface="Arial"/>
              <a:cs typeface="Arial"/>
              <a:sym typeface="Arial"/>
            </a:endParaRPr>
          </a:p>
        </p:txBody>
      </p:sp>
      <p:pic>
        <p:nvPicPr>
          <p:cNvPr descr="Your Laravel Agency | HV Digital" id="304" name="Google Shape;304;p10"/>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1"/>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Naming Conventions</a:t>
            </a:r>
            <a:endParaRPr b="0" sz="4800" strike="noStrike">
              <a:solidFill>
                <a:srgbClr val="000000"/>
              </a:solidFill>
              <a:latin typeface="Arial"/>
              <a:ea typeface="Arial"/>
              <a:cs typeface="Arial"/>
              <a:sym typeface="Arial"/>
            </a:endParaRPr>
          </a:p>
        </p:txBody>
      </p:sp>
      <p:sp>
        <p:nvSpPr>
          <p:cNvPr id="310" name="Google Shape;310;p11"/>
          <p:cNvSpPr txBox="1"/>
          <p:nvPr>
            <p:ph idx="1" type="body"/>
          </p:nvPr>
        </p:nvSpPr>
        <p:spPr>
          <a:xfrm>
            <a:off x="264240" y="2081880"/>
            <a:ext cx="11368800" cy="40442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 naming convention for table name use the plural noun.</a:t>
            </a:r>
            <a:endParaRPr b="0" i="0" sz="20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000"/>
              <a:buFont typeface="Albert Sans Light"/>
              <a:buChar char="●"/>
            </a:pPr>
            <a:r>
              <a:rPr b="0" i="0" lang="en-US" sz="2000" u="none" cap="none" strike="noStrike">
                <a:solidFill>
                  <a:schemeClr val="dk1"/>
                </a:solidFill>
                <a:latin typeface="Arial"/>
                <a:ea typeface="Arial"/>
                <a:cs typeface="Arial"/>
                <a:sym typeface="Arial"/>
              </a:rPr>
              <a:t>for example: if you have a “user” data, then in the database the table will named: ‘users’</a:t>
            </a:r>
            <a:endParaRPr b="0" i="0" sz="20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000"/>
              <a:buFont typeface="Albert Sans Light"/>
              <a:buChar char="●"/>
            </a:pPr>
            <a:r>
              <a:rPr b="0" i="0" lang="en-US" sz="2000" u="none" cap="none" strike="noStrike">
                <a:solidFill>
                  <a:schemeClr val="dk1"/>
                </a:solidFill>
                <a:latin typeface="Arial"/>
                <a:ea typeface="Arial"/>
                <a:cs typeface="Arial"/>
                <a:sym typeface="Arial"/>
              </a:rPr>
              <a:t>The background of this naming convention is came from the Eloquent Model, which will be explained later.</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hlink"/>
              </a:buClr>
              <a:buSzPts val="2000"/>
              <a:buFont typeface="Arial"/>
              <a:buNone/>
            </a:pPr>
            <a:r>
              <a:rPr b="0" i="0" lang="en-US" sz="2000" u="sng" cap="none" strike="noStrike">
                <a:solidFill>
                  <a:schemeClr val="hlink"/>
                </a:solidFill>
                <a:latin typeface="Arial"/>
                <a:ea typeface="Arial"/>
                <a:cs typeface="Arial"/>
                <a:sym typeface="Arial"/>
                <a:hlinkClick r:id="rId3"/>
              </a:rPr>
              <a:t>https://laravel.com/docs/10.x/eloquent#eloquent-model-conventions</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Your Laravel Agency | HV Digital" id="311" name="Google Shape;311;p11"/>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2"/>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Function in Migration Files</a:t>
            </a:r>
            <a:endParaRPr b="0" sz="4800" strike="noStrike">
              <a:solidFill>
                <a:srgbClr val="000000"/>
              </a:solidFill>
              <a:latin typeface="Arial"/>
              <a:ea typeface="Arial"/>
              <a:cs typeface="Arial"/>
              <a:sym typeface="Arial"/>
            </a:endParaRPr>
          </a:p>
        </p:txBody>
      </p:sp>
      <p:sp>
        <p:nvSpPr>
          <p:cNvPr id="317" name="Google Shape;317;p12"/>
          <p:cNvSpPr txBox="1"/>
          <p:nvPr>
            <p:ph idx="1" type="body"/>
          </p:nvPr>
        </p:nvSpPr>
        <p:spPr>
          <a:xfrm>
            <a:off x="264240" y="2081880"/>
            <a:ext cx="5631120" cy="40442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 migration file has two function : up() and down(). </a:t>
            </a:r>
            <a:endParaRPr b="0" i="0" sz="18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1" i="0" lang="en-US" sz="1800" u="none" cap="none" strike="noStrike">
                <a:solidFill>
                  <a:schemeClr val="dk1"/>
                </a:solidFill>
                <a:latin typeface="Arial"/>
                <a:ea typeface="Arial"/>
                <a:cs typeface="Arial"/>
                <a:sym typeface="Arial"/>
              </a:rPr>
              <a:t>up() </a:t>
            </a:r>
            <a:r>
              <a:rPr b="0" i="0" lang="en-US" sz="1800" u="none" cap="none" strike="noStrike">
                <a:solidFill>
                  <a:schemeClr val="dk1"/>
                </a:solidFill>
                <a:latin typeface="Arial"/>
                <a:ea typeface="Arial"/>
                <a:cs typeface="Arial"/>
                <a:sym typeface="Arial"/>
              </a:rPr>
              <a:t>is using for executing the forward structure modification</a:t>
            </a:r>
            <a:endParaRPr b="0" i="0" sz="1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800"/>
              <a:buFont typeface="Albert Sans Light"/>
              <a:buChar char="•"/>
            </a:pPr>
            <a:r>
              <a:rPr b="1" i="0" lang="en-US" sz="1800" u="none" cap="none" strike="noStrike">
                <a:solidFill>
                  <a:schemeClr val="dk1"/>
                </a:solidFill>
                <a:latin typeface="Arial"/>
                <a:ea typeface="Arial"/>
                <a:cs typeface="Arial"/>
                <a:sym typeface="Arial"/>
              </a:rPr>
              <a:t>down() </a:t>
            </a:r>
            <a:r>
              <a:rPr b="0" i="0" lang="en-US" sz="1800" u="none" cap="none" strike="noStrike">
                <a:solidFill>
                  <a:schemeClr val="dk1"/>
                </a:solidFill>
                <a:latin typeface="Arial"/>
                <a:ea typeface="Arial"/>
                <a:cs typeface="Arial"/>
                <a:sym typeface="Arial"/>
              </a:rPr>
              <a:t>is using for undoing the structure modification (backward)</a:t>
            </a:r>
            <a:endParaRPr b="0" i="0" sz="18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Your Laravel Agency | HV Digital" id="318" name="Google Shape;318;p12"/>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319" name="Google Shape;319;p12"/>
          <p:cNvPicPr preferRelativeResize="0"/>
          <p:nvPr/>
        </p:nvPicPr>
        <p:blipFill rotWithShape="1">
          <a:blip r:embed="rId4">
            <a:alphaModFix/>
          </a:blip>
          <a:srcRect b="0" l="0" r="0" t="0"/>
          <a:stretch/>
        </p:blipFill>
        <p:spPr>
          <a:xfrm>
            <a:off x="6095880" y="1967040"/>
            <a:ext cx="5471280" cy="4374360"/>
          </a:xfrm>
          <a:prstGeom prst="rect">
            <a:avLst/>
          </a:prstGeom>
          <a:noFill/>
          <a:ln>
            <a:noFill/>
          </a:ln>
        </p:spPr>
      </p:pic>
      <p:pic>
        <p:nvPicPr>
          <p:cNvPr id="320" name="Google Shape;320;p12"/>
          <p:cNvPicPr preferRelativeResize="0"/>
          <p:nvPr/>
        </p:nvPicPr>
        <p:blipFill rotWithShape="1">
          <a:blip r:embed="rId5">
            <a:alphaModFix/>
          </a:blip>
          <a:srcRect b="0" l="0" r="0" t="0"/>
          <a:stretch/>
        </p:blipFill>
        <p:spPr>
          <a:xfrm>
            <a:off x="1846800" y="4516200"/>
            <a:ext cx="4048560" cy="182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3"/>
          <p:cNvSpPr txBox="1"/>
          <p:nvPr>
            <p:ph type="title"/>
          </p:nvPr>
        </p:nvSpPr>
        <p:spPr>
          <a:xfrm>
            <a:off x="355680" y="19152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UP Method</a:t>
            </a:r>
            <a:endParaRPr b="0" sz="4800" strike="noStrike">
              <a:solidFill>
                <a:srgbClr val="000000"/>
              </a:solidFill>
              <a:latin typeface="Arial"/>
              <a:ea typeface="Arial"/>
              <a:cs typeface="Arial"/>
              <a:sym typeface="Arial"/>
            </a:endParaRPr>
          </a:p>
        </p:txBody>
      </p:sp>
      <p:sp>
        <p:nvSpPr>
          <p:cNvPr id="326" name="Google Shape;326;p13"/>
          <p:cNvSpPr txBox="1"/>
          <p:nvPr>
            <p:ph idx="1" type="body"/>
          </p:nvPr>
        </p:nvSpPr>
        <p:spPr>
          <a:xfrm>
            <a:off x="264240" y="1909160"/>
            <a:ext cx="1136880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up() in the previous figure will create new table</a:t>
            </a:r>
            <a:r>
              <a:rPr b="1"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named ‘users’ which have this attributes/column:</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id (PK, Unsigned BIG INT)</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Name (varchar/string)</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Email (varchar/string, unique)</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Email_verified_at (null, Timestamp)</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Password (varchar/string)</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Remember_token (varchar/string)</a:t>
            </a:r>
            <a:endParaRPr b="0" i="0" sz="2000" u="none" cap="none" strike="noStrike">
              <a:solidFill>
                <a:srgbClr val="000000"/>
              </a:solidFill>
              <a:latin typeface="Arial"/>
              <a:ea typeface="Arial"/>
              <a:cs typeface="Arial"/>
              <a:sym typeface="Arial"/>
            </a:endParaRPr>
          </a:p>
          <a:p>
            <a:pPr indent="-514440" lvl="0" marL="628560" marR="0" rtl="0" algn="l">
              <a:lnSpc>
                <a:spcPct val="100000"/>
              </a:lnSpc>
              <a:spcBef>
                <a:spcPts val="360"/>
              </a:spcBef>
              <a:spcAft>
                <a:spcPts val="0"/>
              </a:spcAft>
              <a:buClr>
                <a:srgbClr val="999999"/>
              </a:buClr>
              <a:buSzPts val="2000"/>
              <a:buFont typeface="Albert Sans Light"/>
              <a:buAutoNum type="alphaLcPeriod"/>
            </a:pPr>
            <a:r>
              <a:rPr b="0" i="0" lang="en-US" sz="2000" u="none" cap="none" strike="noStrike">
                <a:solidFill>
                  <a:schemeClr val="dk1"/>
                </a:solidFill>
                <a:latin typeface="Arial"/>
                <a:ea typeface="Arial"/>
                <a:cs typeface="Arial"/>
                <a:sym typeface="Arial"/>
              </a:rPr>
              <a:t>Created_at &amp; updated_at (timestamp)</a:t>
            </a:r>
            <a:endParaRPr b="0" i="0" sz="2000" u="none" cap="none" strike="noStrike">
              <a:solidFill>
                <a:srgbClr val="000000"/>
              </a:solidFill>
              <a:latin typeface="Arial"/>
              <a:ea typeface="Arial"/>
              <a:cs typeface="Arial"/>
              <a:sym typeface="Arial"/>
            </a:endParaRPr>
          </a:p>
          <a:p>
            <a:pPr indent="-399960" lvl="0" marL="62856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More about creating table: </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hlink"/>
              </a:buClr>
              <a:buSzPts val="1600"/>
              <a:buFont typeface="Arial"/>
              <a:buNone/>
            </a:pPr>
            <a:r>
              <a:rPr b="0" i="0" lang="en-US" sz="1600" u="sng" cap="none" strike="noStrike">
                <a:solidFill>
                  <a:schemeClr val="hlink"/>
                </a:solidFill>
                <a:latin typeface="Arial"/>
                <a:ea typeface="Arial"/>
                <a:cs typeface="Arial"/>
                <a:sym typeface="Arial"/>
                <a:hlinkClick r:id="rId3"/>
              </a:rPr>
              <a:t>https://laravel.com/docs/10.x/migrations#creating-tables</a:t>
            </a:r>
            <a:r>
              <a:rPr b="0" i="0" lang="en-US" sz="1600" u="none" cap="none" strike="noStrike">
                <a:solidFill>
                  <a:schemeClr val="dk1"/>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More about the columns data types</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hlink"/>
              </a:buClr>
              <a:buSzPts val="1600"/>
              <a:buFont typeface="Arial"/>
              <a:buNone/>
            </a:pPr>
            <a:r>
              <a:rPr b="0" i="0" lang="en-US" sz="1600" u="sng" cap="none" strike="noStrike">
                <a:solidFill>
                  <a:schemeClr val="hlink"/>
                </a:solidFill>
                <a:latin typeface="Arial"/>
                <a:ea typeface="Arial"/>
                <a:cs typeface="Arial"/>
                <a:sym typeface="Arial"/>
                <a:hlinkClick r:id="rId4"/>
              </a:rPr>
              <a:t>https://laravel.com/docs/10.x/migrations#columns</a:t>
            </a:r>
            <a:r>
              <a:rPr b="0" i="0" lang="en-US" sz="1600" u="none" cap="none" strike="noStrike">
                <a:solidFill>
                  <a:schemeClr val="dk1"/>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pic>
        <p:nvPicPr>
          <p:cNvPr descr="Your Laravel Agency | HV Digital" id="327" name="Google Shape;327;p13"/>
          <p:cNvPicPr preferRelativeResize="0"/>
          <p:nvPr/>
        </p:nvPicPr>
        <p:blipFill rotWithShape="1">
          <a:blip r:embed="rId5">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4"/>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Down Method</a:t>
            </a:r>
            <a:endParaRPr b="0" sz="4800" strike="noStrike">
              <a:solidFill>
                <a:srgbClr val="000000"/>
              </a:solidFill>
              <a:latin typeface="Arial"/>
              <a:ea typeface="Arial"/>
              <a:cs typeface="Arial"/>
              <a:sym typeface="Arial"/>
            </a:endParaRPr>
          </a:p>
        </p:txBody>
      </p:sp>
      <p:sp>
        <p:nvSpPr>
          <p:cNvPr id="333" name="Google Shape;333;p14"/>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Down() always opposites with up() function. </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If the up() function creates a table, the down() function will delete the table structure.</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More about dropping tables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hlink"/>
              </a:buClr>
              <a:buSzPts val="2000"/>
              <a:buFont typeface="Arial"/>
              <a:buNone/>
            </a:pPr>
            <a:r>
              <a:rPr b="0" i="0" lang="en-US" sz="2000" u="sng" cap="none" strike="noStrike">
                <a:solidFill>
                  <a:schemeClr val="hlink"/>
                </a:solidFill>
                <a:latin typeface="Arial"/>
                <a:ea typeface="Arial"/>
                <a:cs typeface="Arial"/>
                <a:sym typeface="Arial"/>
                <a:hlinkClick r:id="rId3"/>
              </a:rPr>
              <a:t>https://laravel.com/docs/10.x/migrations#renaming-and-dropping-tables</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More about the columns data types</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hlink"/>
              </a:buClr>
              <a:buSzPts val="2000"/>
              <a:buFont typeface="Arial"/>
              <a:buNone/>
            </a:pPr>
            <a:r>
              <a:rPr b="0" i="0" lang="en-US" sz="2000" u="sng" cap="none" strike="noStrike">
                <a:solidFill>
                  <a:schemeClr val="hlink"/>
                </a:solidFill>
                <a:latin typeface="Arial"/>
                <a:ea typeface="Arial"/>
                <a:cs typeface="Arial"/>
                <a:sym typeface="Arial"/>
                <a:hlinkClick r:id="rId4"/>
              </a:rPr>
              <a:t>https://laravel.com/docs/10.x/migrations#columns</a:t>
            </a:r>
            <a:r>
              <a:rPr b="0" i="0" lang="en-US" sz="2000" u="none" cap="none" strike="noStrike">
                <a:solidFill>
                  <a:schemeClr val="dk1"/>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There are 2 syntax for deleting table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 second syntax will avoid error if there is no related table to be drop in the database.</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Your Laravel Agency | HV Digital" id="334" name="Google Shape;334;p14"/>
          <p:cNvPicPr preferRelativeResize="0"/>
          <p:nvPr/>
        </p:nvPicPr>
        <p:blipFill rotWithShape="1">
          <a:blip r:embed="rId5">
            <a:alphaModFix/>
          </a:blip>
          <a:srcRect b="0" l="0" r="0" t="0"/>
          <a:stretch/>
        </p:blipFill>
        <p:spPr>
          <a:xfrm>
            <a:off x="10721160" y="672840"/>
            <a:ext cx="911880" cy="911880"/>
          </a:xfrm>
          <a:prstGeom prst="rect">
            <a:avLst/>
          </a:prstGeom>
          <a:noFill/>
          <a:ln>
            <a:noFill/>
          </a:ln>
        </p:spPr>
      </p:pic>
      <p:pic>
        <p:nvPicPr>
          <p:cNvPr id="335" name="Google Shape;335;p14"/>
          <p:cNvPicPr preferRelativeResize="0"/>
          <p:nvPr/>
        </p:nvPicPr>
        <p:blipFill rotWithShape="1">
          <a:blip r:embed="rId6">
            <a:alphaModFix/>
          </a:blip>
          <a:srcRect b="0" l="0" r="0" t="0"/>
          <a:stretch/>
        </p:blipFill>
        <p:spPr>
          <a:xfrm>
            <a:off x="5342760" y="4689000"/>
            <a:ext cx="4069080" cy="1168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5"/>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Foreign Key</a:t>
            </a:r>
            <a:endParaRPr b="0" sz="4800" strike="noStrike">
              <a:solidFill>
                <a:srgbClr val="000000"/>
              </a:solidFill>
              <a:latin typeface="Arial"/>
              <a:ea typeface="Arial"/>
              <a:cs typeface="Arial"/>
              <a:sym typeface="Arial"/>
            </a:endParaRPr>
          </a:p>
        </p:txBody>
      </p:sp>
      <p:sp>
        <p:nvSpPr>
          <p:cNvPr id="341" name="Google Shape;341;p15"/>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 syntax for foreign key: </a:t>
            </a:r>
            <a:br>
              <a:rPr b="0" i="0" lang="en-US" sz="2000" u="none" cap="none" strike="noStrike">
                <a:solidFill>
                  <a:schemeClr val="dk1"/>
                </a:solidFill>
                <a:latin typeface="Arial"/>
                <a:ea typeface="Arial"/>
                <a:cs typeface="Arial"/>
                <a:sym typeface="Arial"/>
              </a:rPr>
            </a:br>
            <a:r>
              <a:rPr b="0" i="0" lang="en-US" sz="2000" u="sng" cap="none" strike="noStrike">
                <a:solidFill>
                  <a:schemeClr val="hlink"/>
                </a:solidFill>
                <a:latin typeface="Arial"/>
                <a:ea typeface="Arial"/>
                <a:cs typeface="Arial"/>
                <a:sym typeface="Arial"/>
                <a:hlinkClick r:id="rId3"/>
              </a:rPr>
              <a:t>https://laravel.com/docs/10.x/migrations#foreign-key-constraints</a:t>
            </a:r>
            <a:r>
              <a:rPr b="0" i="0" lang="en-US" sz="2000" u="none" cap="none" strike="noStrike">
                <a:solidFill>
                  <a:schemeClr val="dk1"/>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The explanation of the above syntax: </a:t>
            </a:r>
            <a:br>
              <a:rPr b="0" i="0" lang="en-US" sz="2000" u="none" cap="none" strike="noStrike">
                <a:solidFill>
                  <a:schemeClr val="dk1"/>
                </a:solidFill>
                <a:latin typeface="Arial"/>
                <a:ea typeface="Arial"/>
                <a:cs typeface="Arial"/>
                <a:sym typeface="Arial"/>
              </a:rPr>
            </a:br>
            <a:r>
              <a:rPr b="1" i="0" lang="en-US" sz="2000" u="none" cap="none" strike="noStrike">
                <a:solidFill>
                  <a:schemeClr val="dk1"/>
                </a:solidFill>
                <a:latin typeface="Arial"/>
                <a:ea typeface="Arial"/>
                <a:cs typeface="Arial"/>
                <a:sym typeface="Arial"/>
              </a:rPr>
              <a:t>Change the structure of table ‘posts’</a:t>
            </a:r>
            <a:r>
              <a:rPr b="0" i="0" lang="en-US" sz="2000" u="none" cap="none" strike="noStrike">
                <a:solidFill>
                  <a:schemeClr val="dk1"/>
                </a:solidFill>
                <a:latin typeface="Arial"/>
                <a:ea typeface="Arial"/>
                <a:cs typeface="Arial"/>
                <a:sym typeface="Arial"/>
              </a:rPr>
              <a:t> by </a:t>
            </a:r>
            <a:r>
              <a:rPr b="1" i="0" lang="en-US" sz="2000" u="none" cap="none" strike="noStrike">
                <a:solidFill>
                  <a:schemeClr val="dk1"/>
                </a:solidFill>
                <a:latin typeface="Arial"/>
                <a:ea typeface="Arial"/>
                <a:cs typeface="Arial"/>
                <a:sym typeface="Arial"/>
              </a:rPr>
              <a:t>adding a new column user_id,</a:t>
            </a:r>
            <a:r>
              <a:rPr b="0" i="0" lang="en-US" sz="2000" u="none" cap="none" strike="noStrike">
                <a:solidFill>
                  <a:schemeClr val="dk1"/>
                </a:solidFill>
                <a:latin typeface="Arial"/>
                <a:ea typeface="Arial"/>
                <a:cs typeface="Arial"/>
                <a:sym typeface="Arial"/>
              </a:rPr>
              <a:t> with type Unsigned BigInteger, and make the </a:t>
            </a:r>
            <a:r>
              <a:rPr b="1" i="0" lang="en-US" sz="2000" u="none" cap="none" strike="noStrike">
                <a:solidFill>
                  <a:schemeClr val="dk1"/>
                </a:solidFill>
                <a:latin typeface="Arial"/>
                <a:ea typeface="Arial"/>
                <a:cs typeface="Arial"/>
                <a:sym typeface="Arial"/>
              </a:rPr>
              <a:t>‘user_id’ column a Foreign Key </a:t>
            </a:r>
            <a:r>
              <a:rPr b="0" i="0" lang="en-US" sz="2000" u="none" cap="none" strike="noStrike">
                <a:solidFill>
                  <a:schemeClr val="dk1"/>
                </a:solidFill>
                <a:latin typeface="Arial"/>
                <a:ea typeface="Arial"/>
                <a:cs typeface="Arial"/>
                <a:sym typeface="Arial"/>
              </a:rPr>
              <a:t>that relates to column ‘id’ in the ‘</a:t>
            </a:r>
            <a:r>
              <a:rPr b="1" i="0" lang="en-US" sz="2000" u="none" cap="none" strike="noStrike">
                <a:solidFill>
                  <a:schemeClr val="dk1"/>
                </a:solidFill>
                <a:latin typeface="Arial"/>
                <a:ea typeface="Arial"/>
                <a:cs typeface="Arial"/>
                <a:sym typeface="Arial"/>
              </a:rPr>
              <a:t>users</a:t>
            </a:r>
            <a:r>
              <a:rPr b="0" i="0" lang="en-US" sz="2000" u="none" cap="none" strike="noStrike">
                <a:solidFill>
                  <a:schemeClr val="dk1"/>
                </a:solidFill>
                <a:latin typeface="Arial"/>
                <a:ea typeface="Arial"/>
                <a:cs typeface="Arial"/>
                <a:sym typeface="Arial"/>
              </a:rPr>
              <a:t>’ table</a:t>
            </a:r>
            <a:endParaRPr b="0" i="0" sz="2000" u="none" cap="none" strike="noStrike">
              <a:solidFill>
                <a:srgbClr val="000000"/>
              </a:solidFill>
              <a:latin typeface="Arial"/>
              <a:ea typeface="Arial"/>
              <a:cs typeface="Arial"/>
              <a:sym typeface="Arial"/>
            </a:endParaRPr>
          </a:p>
        </p:txBody>
      </p:sp>
      <p:pic>
        <p:nvPicPr>
          <p:cNvPr descr="Your Laravel Agency | HV Digital" id="342" name="Google Shape;342;p15"/>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pic>
        <p:nvPicPr>
          <p:cNvPr id="343" name="Google Shape;343;p15"/>
          <p:cNvPicPr preferRelativeResize="0"/>
          <p:nvPr/>
        </p:nvPicPr>
        <p:blipFill rotWithShape="1">
          <a:blip r:embed="rId5">
            <a:alphaModFix/>
          </a:blip>
          <a:srcRect b="0" l="0" r="0" t="0"/>
          <a:stretch/>
        </p:blipFill>
        <p:spPr>
          <a:xfrm>
            <a:off x="2202480" y="2886120"/>
            <a:ext cx="7343280" cy="18925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6"/>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0" lvl="0" marL="139680" marR="0" rtl="0" algn="ctr">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49" name="Google Shape;349;p16"/>
          <p:cNvSpPr txBox="1"/>
          <p:nvPr>
            <p:ph idx="4294967295" type="title"/>
          </p:nvPr>
        </p:nvSpPr>
        <p:spPr>
          <a:xfrm>
            <a:off x="0" y="3288600"/>
            <a:ext cx="12191760" cy="64296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Case Study</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7"/>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Case</a:t>
            </a:r>
            <a:endParaRPr b="0" sz="4800" strike="noStrike">
              <a:solidFill>
                <a:srgbClr val="000000"/>
              </a:solidFill>
              <a:latin typeface="Arial"/>
              <a:ea typeface="Arial"/>
              <a:cs typeface="Arial"/>
              <a:sym typeface="Arial"/>
            </a:endParaRPr>
          </a:p>
        </p:txBody>
      </p:sp>
      <p:sp>
        <p:nvSpPr>
          <p:cNvPr id="355" name="Google Shape;355;p17"/>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2800"/>
              <a:buFont typeface="Arial"/>
              <a:buChar char="•"/>
            </a:pPr>
            <a:r>
              <a:rPr b="0" i="0" lang="en-US" sz="2800" u="none" cap="none" strike="noStrike">
                <a:solidFill>
                  <a:schemeClr val="dk1"/>
                </a:solidFill>
                <a:latin typeface="Arial"/>
                <a:ea typeface="Arial"/>
                <a:cs typeface="Arial"/>
                <a:sym typeface="Arial"/>
              </a:rPr>
              <a:t>Self Ordering System has various foods and their categories</a:t>
            </a:r>
            <a:endParaRPr b="0" i="0" sz="28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800"/>
              <a:buFont typeface="Arial"/>
              <a:buChar char="•"/>
            </a:pPr>
            <a:r>
              <a:rPr b="0" i="0" lang="en-US" sz="2800" u="none" cap="none" strike="noStrike">
                <a:solidFill>
                  <a:schemeClr val="dk1"/>
                </a:solidFill>
                <a:latin typeface="Arial"/>
                <a:ea typeface="Arial"/>
                <a:cs typeface="Arial"/>
                <a:sym typeface="Arial"/>
              </a:rPr>
              <a:t>This system have 2 entities:</a:t>
            </a:r>
            <a:endParaRPr b="0" i="0" sz="2800" u="none" cap="none" strike="noStrike">
              <a:solidFill>
                <a:srgbClr val="000000"/>
              </a:solidFill>
              <a:latin typeface="Arial"/>
              <a:ea typeface="Arial"/>
              <a:cs typeface="Arial"/>
              <a:sym typeface="Arial"/>
            </a:endParaRPr>
          </a:p>
          <a:p>
            <a:pPr indent="-343079" lvl="1" marL="914400" rtl="0" algn="l">
              <a:lnSpc>
                <a:spcPct val="100000"/>
              </a:lnSpc>
              <a:spcBef>
                <a:spcPts val="360"/>
              </a:spcBef>
              <a:spcAft>
                <a:spcPts val="0"/>
              </a:spcAft>
              <a:buClr>
                <a:srgbClr val="434343"/>
              </a:buClr>
              <a:buSzPts val="2800"/>
              <a:buFont typeface="Arial"/>
              <a:buChar char="•"/>
            </a:pPr>
            <a:r>
              <a:rPr b="0" lang="en-US" sz="2800" strike="noStrike">
                <a:solidFill>
                  <a:schemeClr val="dk1"/>
                </a:solidFill>
                <a:latin typeface="Arial"/>
                <a:ea typeface="Arial"/>
                <a:cs typeface="Arial"/>
                <a:sym typeface="Arial"/>
              </a:rPr>
              <a:t>Foods </a:t>
            </a:r>
            <a:r>
              <a:rPr b="0" lang="en-US" sz="2800" strike="noStrike">
                <a:solidFill>
                  <a:schemeClr val="dk1"/>
                </a:solidFill>
                <a:latin typeface="Noto Sans Symbols"/>
                <a:ea typeface="Noto Sans Symbols"/>
                <a:cs typeface="Noto Sans Symbols"/>
                <a:sym typeface="Noto Sans Symbols"/>
              </a:rPr>
              <a:t>🡪</a:t>
            </a:r>
            <a:r>
              <a:rPr b="0" lang="en-US" sz="2800" strike="noStrike">
                <a:solidFill>
                  <a:schemeClr val="dk1"/>
                </a:solidFill>
                <a:latin typeface="Arial"/>
                <a:ea typeface="Arial"/>
                <a:cs typeface="Arial"/>
                <a:sym typeface="Arial"/>
              </a:rPr>
              <a:t> to store the name of foods, description, </a:t>
            </a:r>
            <a:r>
              <a:rPr lang="en-US" sz="2800">
                <a:solidFill>
                  <a:schemeClr val="dk1"/>
                </a:solidFill>
                <a:latin typeface="Arial"/>
                <a:ea typeface="Arial"/>
                <a:cs typeface="Arial"/>
                <a:sym typeface="Arial"/>
              </a:rPr>
              <a:t>Nutrition Facts, Price</a:t>
            </a:r>
            <a:endParaRPr b="0" sz="2800" strike="noStrike">
              <a:solidFill>
                <a:srgbClr val="000000"/>
              </a:solidFill>
              <a:latin typeface="Arial"/>
              <a:ea typeface="Arial"/>
              <a:cs typeface="Arial"/>
              <a:sym typeface="Arial"/>
            </a:endParaRPr>
          </a:p>
          <a:p>
            <a:pPr indent="-343079" lvl="1" marL="914400" rtl="0" algn="l">
              <a:lnSpc>
                <a:spcPct val="100000"/>
              </a:lnSpc>
              <a:spcBef>
                <a:spcPts val="360"/>
              </a:spcBef>
              <a:spcAft>
                <a:spcPts val="0"/>
              </a:spcAft>
              <a:buClr>
                <a:srgbClr val="434343"/>
              </a:buClr>
              <a:buSzPts val="2800"/>
              <a:buFont typeface="Arial"/>
              <a:buChar char="•"/>
            </a:pPr>
            <a:r>
              <a:rPr b="0" lang="en-US" sz="2800" strike="noStrike">
                <a:solidFill>
                  <a:schemeClr val="dk1"/>
                </a:solidFill>
                <a:latin typeface="Arial"/>
                <a:ea typeface="Arial"/>
                <a:cs typeface="Arial"/>
                <a:sym typeface="Arial"/>
              </a:rPr>
              <a:t>Categories </a:t>
            </a:r>
            <a:r>
              <a:rPr b="0" lang="en-US" sz="2800" strike="noStrike">
                <a:solidFill>
                  <a:schemeClr val="dk1"/>
                </a:solidFill>
                <a:latin typeface="Noto Sans Symbols"/>
                <a:ea typeface="Noto Sans Symbols"/>
                <a:cs typeface="Noto Sans Symbols"/>
                <a:sym typeface="Noto Sans Symbols"/>
              </a:rPr>
              <a:t>🡪</a:t>
            </a:r>
            <a:r>
              <a:rPr b="0" lang="en-US" sz="2800" strike="noStrike">
                <a:solidFill>
                  <a:schemeClr val="dk1"/>
                </a:solidFill>
                <a:latin typeface="Arial"/>
                <a:ea typeface="Arial"/>
                <a:cs typeface="Arial"/>
                <a:sym typeface="Arial"/>
              </a:rPr>
              <a:t> to store the general type of categories such as: Appetizer, Main Course, Snacks, Dessert, Coffee, Non-Coffee, </a:t>
            </a:r>
            <a:r>
              <a:rPr b="0" lang="en-US" sz="2800" strike="noStrike">
                <a:solidFill>
                  <a:schemeClr val="dk1"/>
                </a:solidFill>
                <a:latin typeface="Arial"/>
                <a:ea typeface="Arial"/>
                <a:cs typeface="Arial"/>
                <a:sym typeface="Arial"/>
              </a:rPr>
              <a:t>Healthy Juice</a:t>
            </a:r>
            <a:r>
              <a:rPr b="0" lang="en-US" sz="2800" strike="noStrike">
                <a:solidFill>
                  <a:schemeClr val="dk1"/>
                </a:solidFill>
                <a:latin typeface="Arial"/>
                <a:ea typeface="Arial"/>
                <a:cs typeface="Arial"/>
                <a:sym typeface="Arial"/>
              </a:rPr>
              <a:t>.</a:t>
            </a:r>
            <a:endParaRPr b="0" sz="2800"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Exercise</a:t>
            </a:r>
            <a:endParaRPr b="0" i="0" sz="28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800"/>
              <a:buFont typeface="Arial"/>
              <a:buNone/>
            </a:pPr>
            <a:r>
              <a:rPr b="0" i="1" lang="en-US" sz="2800" u="none" cap="none" strike="noStrike">
                <a:solidFill>
                  <a:schemeClr val="dk1"/>
                </a:solidFill>
                <a:latin typeface="Arial"/>
                <a:ea typeface="Arial"/>
                <a:cs typeface="Arial"/>
                <a:sym typeface="Arial"/>
              </a:rPr>
              <a:t>Please construct this database</a:t>
            </a:r>
            <a:endParaRPr b="0" i="0" sz="2800" u="none" cap="none" strike="noStrike">
              <a:solidFill>
                <a:srgbClr val="000000"/>
              </a:solidFill>
              <a:latin typeface="Arial"/>
              <a:ea typeface="Arial"/>
              <a:cs typeface="Arial"/>
              <a:sym typeface="Arial"/>
            </a:endParaRPr>
          </a:p>
        </p:txBody>
      </p:sp>
      <p:pic>
        <p:nvPicPr>
          <p:cNvPr descr="Your Laravel Agency | HV Digital" id="356" name="Google Shape;356;p17"/>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8"/>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Example</a:t>
            </a:r>
            <a:endParaRPr b="0" sz="4800" strike="noStrike">
              <a:solidFill>
                <a:srgbClr val="000000"/>
              </a:solidFill>
              <a:latin typeface="Arial"/>
              <a:ea typeface="Arial"/>
              <a:cs typeface="Arial"/>
              <a:sym typeface="Arial"/>
            </a:endParaRPr>
          </a:p>
        </p:txBody>
      </p:sp>
      <p:sp>
        <p:nvSpPr>
          <p:cNvPr id="362" name="Google Shape;362;p18"/>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514440" lvl="0" marL="628560" marR="0" rtl="0" algn="l">
              <a:lnSpc>
                <a:spcPct val="100000"/>
              </a:lnSpc>
              <a:spcBef>
                <a:spcPts val="0"/>
              </a:spcBef>
              <a:spcAft>
                <a:spcPts val="0"/>
              </a:spcAft>
              <a:buClr>
                <a:srgbClr val="434343"/>
              </a:buClr>
              <a:buSzPts val="2200"/>
              <a:buFont typeface="Arial"/>
              <a:buAutoNum type="arabicPeriod"/>
            </a:pPr>
            <a:r>
              <a:rPr b="0" i="0" lang="en-US" sz="2200" u="none" cap="none" strike="noStrike">
                <a:solidFill>
                  <a:schemeClr val="dk1"/>
                </a:solidFill>
                <a:latin typeface="Arial"/>
                <a:ea typeface="Arial"/>
                <a:cs typeface="Arial"/>
                <a:sym typeface="Arial"/>
              </a:rPr>
              <a:t>Foods :</a:t>
            </a:r>
            <a:endParaRPr b="0" i="0" sz="2200" u="none" cap="none"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chemeClr val="dk1"/>
                </a:solidFill>
                <a:latin typeface="Arial"/>
                <a:ea typeface="Arial"/>
                <a:cs typeface="Arial"/>
                <a:sym typeface="Arial"/>
              </a:rPr>
              <a:t>Name</a:t>
            </a:r>
            <a:r>
              <a:rPr b="0" lang="en-US" sz="2200" strike="noStrike">
                <a:solidFill>
                  <a:schemeClr val="dk1"/>
                </a:solidFill>
                <a:latin typeface="Arial"/>
                <a:ea typeface="Arial"/>
                <a:cs typeface="Arial"/>
                <a:sym typeface="Arial"/>
              </a:rPr>
              <a:t> : Nasi Merah dengan Ayam Panggang Kecap &amp; Tumis Kangkung</a:t>
            </a:r>
            <a:endParaRPr b="0" sz="2200"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chemeClr val="dk1"/>
                </a:solidFill>
                <a:latin typeface="Arial"/>
                <a:ea typeface="Arial"/>
                <a:cs typeface="Arial"/>
                <a:sym typeface="Arial"/>
              </a:rPr>
              <a:t>Description</a:t>
            </a:r>
            <a:r>
              <a:rPr b="0" lang="en-US" sz="2200" strike="noStrike">
                <a:solidFill>
                  <a:schemeClr val="dk1"/>
                </a:solidFill>
                <a:latin typeface="Arial"/>
                <a:ea typeface="Arial"/>
                <a:cs typeface="Arial"/>
                <a:sym typeface="Arial"/>
              </a:rPr>
              <a:t> : </a:t>
            </a:r>
            <a:r>
              <a:rPr b="0" lang="en-US" sz="1400" strike="noStrike">
                <a:solidFill>
                  <a:schemeClr val="dk1"/>
                </a:solidFill>
                <a:latin typeface="Arial"/>
                <a:ea typeface="Arial"/>
                <a:cs typeface="Arial"/>
                <a:sym typeface="Arial"/>
              </a:rPr>
              <a:t>Nikmati hidangan sehat dan lezat dengan Nasi Merah yang kaya serat, dipadukan dengan Ayam Panggang Kecap yang manis gurih dan Tumis Kangkung yang segar. Kombinasi sempurna untuk santapan yang mengenyangkan dan bergizi.</a:t>
            </a:r>
            <a:endParaRPr b="0" sz="1400"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rgbClr val="202122"/>
                </a:solidFill>
                <a:latin typeface="Arial"/>
                <a:ea typeface="Arial"/>
                <a:cs typeface="Arial"/>
                <a:sym typeface="Arial"/>
              </a:rPr>
              <a:t>Price: </a:t>
            </a:r>
            <a:r>
              <a:rPr lang="en-US" sz="1800" strike="noStrike">
                <a:solidFill>
                  <a:srgbClr val="202122"/>
                </a:solidFill>
                <a:latin typeface="Arial"/>
                <a:ea typeface="Arial"/>
                <a:cs typeface="Arial"/>
                <a:sym typeface="Arial"/>
              </a:rPr>
              <a:t>Rp. 35.000,-</a:t>
            </a:r>
            <a:endParaRPr b="1" sz="2200" strike="noStrike">
              <a:solidFill>
                <a:srgbClr val="202122"/>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rgbClr val="202122"/>
                </a:solidFill>
                <a:latin typeface="Arial"/>
                <a:ea typeface="Arial"/>
                <a:cs typeface="Arial"/>
                <a:sym typeface="Arial"/>
              </a:rPr>
              <a:t>Nutrition facts</a:t>
            </a:r>
            <a:r>
              <a:rPr b="0" lang="en-US" sz="2200" strike="noStrike">
                <a:solidFill>
                  <a:srgbClr val="202122"/>
                </a:solidFill>
                <a:latin typeface="Arial"/>
                <a:ea typeface="Arial"/>
                <a:cs typeface="Arial"/>
                <a:sym typeface="Arial"/>
              </a:rPr>
              <a:t> : </a:t>
            </a:r>
            <a:endParaRPr/>
          </a:p>
          <a:p>
            <a:pPr indent="0" lvl="8" marL="571320" rtl="0" algn="l">
              <a:spcBef>
                <a:spcPts val="360"/>
              </a:spcBef>
              <a:spcAft>
                <a:spcPts val="0"/>
              </a:spcAft>
              <a:buNone/>
            </a:pPr>
            <a:r>
              <a:rPr b="0" lang="en-US" sz="1200" strike="noStrike">
                <a:solidFill>
                  <a:srgbClr val="202122"/>
                </a:solidFill>
                <a:latin typeface="Arial"/>
                <a:ea typeface="Arial"/>
                <a:cs typeface="Arial"/>
                <a:sym typeface="Arial"/>
              </a:rPr>
              <a:t>		Kalori: 400-550 kkal</a:t>
            </a:r>
            <a:endParaRPr/>
          </a:p>
          <a:p>
            <a:pPr indent="0" lvl="5" marL="571320" rtl="0" algn="l">
              <a:spcBef>
                <a:spcPts val="360"/>
              </a:spcBef>
              <a:spcAft>
                <a:spcPts val="0"/>
              </a:spcAft>
              <a:buNone/>
            </a:pPr>
            <a:r>
              <a:rPr b="0" lang="en-US" sz="1200" strike="noStrike">
                <a:solidFill>
                  <a:srgbClr val="202122"/>
                </a:solidFill>
                <a:latin typeface="Arial"/>
                <a:ea typeface="Arial"/>
                <a:cs typeface="Arial"/>
                <a:sym typeface="Arial"/>
              </a:rPr>
              <a:t>		Protein: 30-40 gram</a:t>
            </a:r>
            <a:endParaRPr/>
          </a:p>
          <a:p>
            <a:pPr indent="0" lvl="5" marL="571320" rtl="0" algn="l">
              <a:spcBef>
                <a:spcPts val="360"/>
              </a:spcBef>
              <a:spcAft>
                <a:spcPts val="0"/>
              </a:spcAft>
              <a:buNone/>
            </a:pPr>
            <a:r>
              <a:rPr b="0" lang="en-US" sz="1200" strike="noStrike">
                <a:solidFill>
                  <a:srgbClr val="202122"/>
                </a:solidFill>
                <a:latin typeface="Arial"/>
                <a:ea typeface="Arial"/>
                <a:cs typeface="Arial"/>
                <a:sym typeface="Arial"/>
              </a:rPr>
              <a:t>		Lemak: 15-25 gram</a:t>
            </a:r>
            <a:endParaRPr/>
          </a:p>
          <a:p>
            <a:pPr indent="0" lvl="5" marL="571320" rtl="0" algn="l">
              <a:spcBef>
                <a:spcPts val="360"/>
              </a:spcBef>
              <a:spcAft>
                <a:spcPts val="0"/>
              </a:spcAft>
              <a:buNone/>
            </a:pPr>
            <a:r>
              <a:rPr b="0" lang="en-US" sz="1200" strike="noStrike">
                <a:solidFill>
                  <a:srgbClr val="202122"/>
                </a:solidFill>
                <a:latin typeface="Arial"/>
                <a:ea typeface="Arial"/>
                <a:cs typeface="Arial"/>
                <a:sym typeface="Arial"/>
              </a:rPr>
              <a:t>		Karbohidrat: 50-70 gram</a:t>
            </a:r>
            <a:endParaRPr/>
          </a:p>
          <a:p>
            <a:pPr indent="0" lvl="5" marL="571320" rtl="0" algn="l">
              <a:spcBef>
                <a:spcPts val="360"/>
              </a:spcBef>
              <a:spcAft>
                <a:spcPts val="0"/>
              </a:spcAft>
              <a:buNone/>
            </a:pPr>
            <a:r>
              <a:rPr b="0" lang="en-US" sz="1200" strike="noStrike">
                <a:solidFill>
                  <a:srgbClr val="202122"/>
                </a:solidFill>
                <a:latin typeface="Arial"/>
                <a:ea typeface="Arial"/>
                <a:cs typeface="Arial"/>
                <a:sym typeface="Arial"/>
              </a:rPr>
              <a:t>		Serat: 5-8 gram</a:t>
            </a:r>
            <a:endParaRPr b="0" sz="2200" strike="noStrike">
              <a:solidFill>
                <a:srgbClr val="000000"/>
              </a:solidFill>
              <a:latin typeface="Arial"/>
              <a:ea typeface="Arial"/>
              <a:cs typeface="Arial"/>
              <a:sym typeface="Arial"/>
            </a:endParaRPr>
          </a:p>
          <a:p>
            <a:pPr indent="0" lvl="0" marL="114120" marR="0" rtl="0" algn="l">
              <a:lnSpc>
                <a:spcPct val="100000"/>
              </a:lnSpc>
              <a:spcBef>
                <a:spcPts val="360"/>
              </a:spcBef>
              <a:spcAft>
                <a:spcPts val="0"/>
              </a:spcAft>
              <a:buClr>
                <a:srgbClr val="434343"/>
              </a:buClr>
              <a:buSzPts val="2200"/>
              <a:buFont typeface="Arial"/>
              <a:buNone/>
            </a:pPr>
            <a:r>
              <a:rPr b="0" i="0" lang="en-US" sz="2200" u="none" cap="none" strike="noStrike">
                <a:solidFill>
                  <a:srgbClr val="202122"/>
                </a:solidFill>
                <a:latin typeface="Arial"/>
                <a:ea typeface="Arial"/>
                <a:cs typeface="Arial"/>
                <a:sym typeface="Arial"/>
              </a:rPr>
              <a:t>2. Categories : </a:t>
            </a:r>
            <a:r>
              <a:rPr b="0" i="0" lang="en-US" sz="2400" u="none" cap="none" strike="noStrike">
                <a:solidFill>
                  <a:schemeClr val="dk1"/>
                </a:solidFill>
                <a:latin typeface="Arial"/>
                <a:ea typeface="Arial"/>
                <a:cs typeface="Arial"/>
                <a:sym typeface="Arial"/>
              </a:rPr>
              <a:t>Appetizer, Main Course, Snacks, Dessert, Coffee, Non-Coffee, Healthy Juice</a:t>
            </a:r>
            <a:endParaRPr b="0" i="0" sz="2200" u="none" cap="none" strike="noStrike">
              <a:solidFill>
                <a:srgbClr val="000000"/>
              </a:solidFill>
              <a:latin typeface="Arial"/>
              <a:ea typeface="Arial"/>
              <a:cs typeface="Arial"/>
              <a:sym typeface="Arial"/>
            </a:endParaRPr>
          </a:p>
        </p:txBody>
      </p:sp>
      <p:pic>
        <p:nvPicPr>
          <p:cNvPr descr="Your Laravel Agency | HV Digital" id="363" name="Google Shape;363;p18"/>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9"/>
          <p:cNvSpPr txBox="1"/>
          <p:nvPr>
            <p:ph idx="4294967295" type="title"/>
          </p:nvPr>
        </p:nvSpPr>
        <p:spPr>
          <a:xfrm>
            <a:off x="0" y="1177200"/>
            <a:ext cx="12191760" cy="2754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Practice #1 </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OUTLINE</a:t>
            </a:r>
            <a:endParaRPr b="0" sz="4800" strike="noStrike">
              <a:solidFill>
                <a:srgbClr val="000000"/>
              </a:solidFill>
              <a:latin typeface="Arial"/>
              <a:ea typeface="Arial"/>
              <a:cs typeface="Arial"/>
              <a:sym typeface="Arial"/>
            </a:endParaRPr>
          </a:p>
        </p:txBody>
      </p:sp>
      <p:sp>
        <p:nvSpPr>
          <p:cNvPr id="232" name="Google Shape;232;p2"/>
          <p:cNvSpPr txBox="1"/>
          <p:nvPr>
            <p:ph idx="1" type="body"/>
          </p:nvPr>
        </p:nvSpPr>
        <p:spPr>
          <a:xfrm>
            <a:off x="264240" y="2081880"/>
            <a:ext cx="9946440" cy="4044240"/>
          </a:xfrm>
          <a:prstGeom prst="rect">
            <a:avLst/>
          </a:prstGeom>
          <a:noFill/>
          <a:ln>
            <a:noFill/>
          </a:ln>
        </p:spPr>
        <p:txBody>
          <a:bodyPr anchorCtr="0" anchor="t" bIns="45700" lIns="91425" spcFirstLastPara="1" rIns="91425" wrap="square" tIns="45700">
            <a:noAutofit/>
          </a:bodyPr>
          <a:lstStyle/>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Connecting Laravel with MySQL</a:t>
            </a:r>
            <a:endParaRPr b="0" i="0" sz="2500" u="none" cap="none" strike="noStrike">
              <a:solidFill>
                <a:srgbClr val="000000"/>
              </a:solidFill>
              <a:latin typeface="Arial"/>
              <a:ea typeface="Arial"/>
              <a:cs typeface="Arial"/>
              <a:sym typeface="Arial"/>
            </a:endParaRPr>
          </a:p>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File .env</a:t>
            </a:r>
            <a:endParaRPr b="0" i="0" sz="2500" u="none" cap="none" strike="noStrike">
              <a:solidFill>
                <a:srgbClr val="000000"/>
              </a:solidFill>
              <a:latin typeface="Arial"/>
              <a:ea typeface="Arial"/>
              <a:cs typeface="Arial"/>
              <a:sym typeface="Arial"/>
            </a:endParaRPr>
          </a:p>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Migration Concept</a:t>
            </a:r>
            <a:endParaRPr b="0" i="0" sz="2500" u="none" cap="none" strike="noStrike">
              <a:solidFill>
                <a:srgbClr val="000000"/>
              </a:solidFill>
              <a:latin typeface="Arial"/>
              <a:ea typeface="Arial"/>
              <a:cs typeface="Arial"/>
              <a:sym typeface="Arial"/>
            </a:endParaRPr>
          </a:p>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Migration Syntax &amp; Case study</a:t>
            </a:r>
            <a:endParaRPr b="0" i="0" sz="2500" u="none" cap="none" strike="noStrike">
              <a:solidFill>
                <a:srgbClr val="000000"/>
              </a:solidFill>
              <a:latin typeface="Arial"/>
              <a:ea typeface="Arial"/>
              <a:cs typeface="Arial"/>
              <a:sym typeface="Arial"/>
            </a:endParaRPr>
          </a:p>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Seeding Concept</a:t>
            </a:r>
            <a:endParaRPr b="0" i="0" sz="2500" u="none" cap="none" strike="noStrike">
              <a:solidFill>
                <a:srgbClr val="000000"/>
              </a:solidFill>
              <a:latin typeface="Arial"/>
              <a:ea typeface="Arial"/>
              <a:cs typeface="Arial"/>
              <a:sym typeface="Arial"/>
            </a:endParaRPr>
          </a:p>
          <a:p>
            <a:pPr indent="-387360" lvl="0" marL="457200" marR="0" rtl="0" algn="l">
              <a:lnSpc>
                <a:spcPct val="100000"/>
              </a:lnSpc>
              <a:spcBef>
                <a:spcPts val="0"/>
              </a:spcBef>
              <a:spcAft>
                <a:spcPts val="0"/>
              </a:spcAft>
              <a:buClr>
                <a:srgbClr val="434343"/>
              </a:buClr>
              <a:buSzPts val="2500"/>
              <a:buFont typeface="Arial"/>
              <a:buChar char="•"/>
            </a:pPr>
            <a:r>
              <a:rPr b="0" i="0" lang="en-US" sz="2500" u="none" cap="none" strike="noStrike">
                <a:solidFill>
                  <a:schemeClr val="dk1"/>
                </a:solidFill>
                <a:latin typeface="Arial"/>
                <a:ea typeface="Arial"/>
                <a:cs typeface="Arial"/>
                <a:sym typeface="Arial"/>
              </a:rPr>
              <a:t>Seeding Syntax &amp; Case study</a:t>
            </a:r>
            <a:endParaRPr b="0" i="0" sz="2500" u="none" cap="none" strike="noStrike">
              <a:solidFill>
                <a:srgbClr val="000000"/>
              </a:solidFill>
              <a:latin typeface="Arial"/>
              <a:ea typeface="Arial"/>
              <a:cs typeface="Arial"/>
              <a:sym typeface="Arial"/>
            </a:endParaRPr>
          </a:p>
          <a:p>
            <a:pPr indent="0" lvl="0" marL="69840" marR="0" rtl="0" algn="l">
              <a:lnSpc>
                <a:spcPct val="100000"/>
              </a:lnSpc>
              <a:spcBef>
                <a:spcPts val="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p:txBody>
      </p:sp>
      <p:pic>
        <p:nvPicPr>
          <p:cNvPr descr="Your Laravel Agency | HV Digital" id="233" name="Google Shape;233;p2"/>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0"/>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Migration for types</a:t>
            </a:r>
            <a:endParaRPr b="0" i="0" sz="3600" u="none" cap="none" strike="noStrike">
              <a:solidFill>
                <a:srgbClr val="000000"/>
              </a:solidFill>
              <a:latin typeface="Arial"/>
              <a:ea typeface="Arial"/>
              <a:cs typeface="Arial"/>
              <a:sym typeface="Arial"/>
            </a:endParaRPr>
          </a:p>
        </p:txBody>
      </p:sp>
      <p:sp>
        <p:nvSpPr>
          <p:cNvPr id="374" name="Google Shape;374;p20"/>
          <p:cNvSpPr txBox="1"/>
          <p:nvPr>
            <p:ph idx="4294967295" type="body"/>
          </p:nvPr>
        </p:nvSpPr>
        <p:spPr>
          <a:xfrm>
            <a:off x="90440" y="4486760"/>
            <a:ext cx="2292480" cy="59472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Result</a:t>
            </a:r>
            <a:endParaRPr b="0" i="0" sz="2800" u="none" cap="none" strike="noStrike">
              <a:solidFill>
                <a:srgbClr val="000000"/>
              </a:solidFill>
              <a:latin typeface="Arial"/>
              <a:ea typeface="Arial"/>
              <a:cs typeface="Arial"/>
              <a:sym typeface="Arial"/>
            </a:endParaRPr>
          </a:p>
        </p:txBody>
      </p:sp>
      <p:cxnSp>
        <p:nvCxnSpPr>
          <p:cNvPr id="375" name="Google Shape;375;p20"/>
          <p:cNvCxnSpPr/>
          <p:nvPr/>
        </p:nvCxnSpPr>
        <p:spPr>
          <a:xfrm flipH="1" rot="10800000">
            <a:off x="1524000" y="3312160"/>
            <a:ext cx="1721864" cy="1341120"/>
          </a:xfrm>
          <a:prstGeom prst="straightConnector1">
            <a:avLst/>
          </a:prstGeom>
          <a:noFill/>
          <a:ln cap="flat" cmpd="sng" w="76200">
            <a:solidFill>
              <a:srgbClr val="C00000"/>
            </a:solidFill>
            <a:prstDash val="solid"/>
            <a:round/>
            <a:headEnd len="sm" w="sm" type="none"/>
            <a:tailEnd len="med" w="med" type="triangle"/>
          </a:ln>
        </p:spPr>
      </p:cxnSp>
      <p:pic>
        <p:nvPicPr>
          <p:cNvPr descr="Your Laravel Agency | HV Digital" id="376" name="Google Shape;376;p20"/>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377" name="Google Shape;377;p20"/>
          <p:cNvPicPr preferRelativeResize="0"/>
          <p:nvPr/>
        </p:nvPicPr>
        <p:blipFill rotWithShape="1">
          <a:blip r:embed="rId4">
            <a:alphaModFix/>
          </a:blip>
          <a:srcRect b="0" l="0" r="0" t="0"/>
          <a:stretch/>
        </p:blipFill>
        <p:spPr>
          <a:xfrm>
            <a:off x="3245864" y="2042160"/>
            <a:ext cx="8946136" cy="4353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21"/>
          <p:cNvPicPr preferRelativeResize="0"/>
          <p:nvPr/>
        </p:nvPicPr>
        <p:blipFill rotWithShape="1">
          <a:blip r:embed="rId3">
            <a:alphaModFix/>
          </a:blip>
          <a:srcRect b="0" l="0" r="0" t="0"/>
          <a:stretch/>
        </p:blipFill>
        <p:spPr>
          <a:xfrm>
            <a:off x="1099504" y="742133"/>
            <a:ext cx="9078592" cy="1305107"/>
          </a:xfrm>
          <a:prstGeom prst="rect">
            <a:avLst/>
          </a:prstGeom>
          <a:noFill/>
          <a:ln>
            <a:noFill/>
          </a:ln>
        </p:spPr>
      </p:pic>
      <p:pic>
        <p:nvPicPr>
          <p:cNvPr id="383" name="Google Shape;383;p21"/>
          <p:cNvPicPr preferRelativeResize="0"/>
          <p:nvPr/>
        </p:nvPicPr>
        <p:blipFill rotWithShape="1">
          <a:blip r:embed="rId4">
            <a:alphaModFix/>
          </a:blip>
          <a:srcRect b="0" l="0" r="0" t="0"/>
          <a:stretch/>
        </p:blipFill>
        <p:spPr>
          <a:xfrm>
            <a:off x="1099504" y="2352788"/>
            <a:ext cx="7345375" cy="3590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2"/>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Create_categories_table.php</a:t>
            </a:r>
            <a:endParaRPr b="0" i="0" sz="3600" u="none" cap="none" strike="noStrike">
              <a:solidFill>
                <a:srgbClr val="000000"/>
              </a:solidFill>
              <a:latin typeface="Arial"/>
              <a:ea typeface="Arial"/>
              <a:cs typeface="Arial"/>
              <a:sym typeface="Arial"/>
            </a:endParaRPr>
          </a:p>
        </p:txBody>
      </p:sp>
      <p:sp>
        <p:nvSpPr>
          <p:cNvPr id="389" name="Google Shape;389;p22"/>
          <p:cNvSpPr txBox="1"/>
          <p:nvPr>
            <p:ph idx="4294967295" type="body"/>
          </p:nvPr>
        </p:nvSpPr>
        <p:spPr>
          <a:xfrm>
            <a:off x="514080" y="1817640"/>
            <a:ext cx="4178160" cy="28634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Laravel will </a:t>
            </a:r>
            <a:r>
              <a:rPr b="1" i="0" lang="en-US" sz="2000" u="none" cap="none" strike="noStrike">
                <a:solidFill>
                  <a:schemeClr val="dk1"/>
                </a:solidFill>
                <a:latin typeface="Arial"/>
                <a:ea typeface="Arial"/>
                <a:cs typeface="Arial"/>
                <a:sym typeface="Arial"/>
              </a:rPr>
              <a:t>automatically add  up() and down() </a:t>
            </a:r>
            <a:r>
              <a:rPr b="0" i="0" lang="en-US" sz="2000" u="none" cap="none" strike="noStrike">
                <a:solidFill>
                  <a:schemeClr val="dk1"/>
                </a:solidFill>
                <a:latin typeface="Arial"/>
                <a:ea typeface="Arial"/>
                <a:cs typeface="Arial"/>
                <a:sym typeface="Arial"/>
              </a:rPr>
              <a:t>function and fill with some code. We just need to add (or remove) another fields which not already there.</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Your Laravel Agency | HV Digital" id="390" name="Google Shape;390;p22"/>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391" name="Google Shape;391;p22"/>
          <p:cNvPicPr preferRelativeResize="0"/>
          <p:nvPr/>
        </p:nvPicPr>
        <p:blipFill rotWithShape="1">
          <a:blip r:embed="rId4">
            <a:alphaModFix/>
          </a:blip>
          <a:srcRect b="0" l="0" r="0" t="0"/>
          <a:stretch/>
        </p:blipFill>
        <p:spPr>
          <a:xfrm>
            <a:off x="4980120" y="1484300"/>
            <a:ext cx="6697800" cy="51983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Create_</a:t>
            </a:r>
            <a:r>
              <a:rPr b="1" lang="en-US" sz="3600"/>
              <a:t>foods</a:t>
            </a:r>
            <a:r>
              <a:rPr b="1" i="0" lang="en-US" sz="3600" u="none" cap="none" strike="noStrike">
                <a:solidFill>
                  <a:schemeClr val="dk1"/>
                </a:solidFill>
                <a:latin typeface="Arial"/>
                <a:ea typeface="Arial"/>
                <a:cs typeface="Arial"/>
                <a:sym typeface="Arial"/>
              </a:rPr>
              <a:t>_table.php</a:t>
            </a:r>
            <a:endParaRPr b="0" i="0" sz="3600" u="none" cap="none" strike="noStrike">
              <a:solidFill>
                <a:srgbClr val="000000"/>
              </a:solidFill>
              <a:latin typeface="Arial"/>
              <a:ea typeface="Arial"/>
              <a:cs typeface="Arial"/>
              <a:sym typeface="Arial"/>
            </a:endParaRPr>
          </a:p>
        </p:txBody>
      </p:sp>
      <p:sp>
        <p:nvSpPr>
          <p:cNvPr id="397" name="Google Shape;397;p23"/>
          <p:cNvSpPr txBox="1"/>
          <p:nvPr>
            <p:ph idx="4294967295" type="body"/>
          </p:nvPr>
        </p:nvSpPr>
        <p:spPr>
          <a:xfrm>
            <a:off x="1052640" y="3728520"/>
            <a:ext cx="2292480" cy="59472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Result</a:t>
            </a:r>
            <a:endParaRPr b="0" i="0" sz="2800" u="none" cap="none" strike="noStrike">
              <a:solidFill>
                <a:srgbClr val="000000"/>
              </a:solidFill>
              <a:latin typeface="Arial"/>
              <a:ea typeface="Arial"/>
              <a:cs typeface="Arial"/>
              <a:sym typeface="Arial"/>
            </a:endParaRPr>
          </a:p>
        </p:txBody>
      </p:sp>
      <p:pic>
        <p:nvPicPr>
          <p:cNvPr descr="Your Laravel Agency | HV Digital" id="398" name="Google Shape;398;p23"/>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399" name="Google Shape;399;p23"/>
          <p:cNvPicPr preferRelativeResize="0"/>
          <p:nvPr/>
        </p:nvPicPr>
        <p:blipFill rotWithShape="1">
          <a:blip r:embed="rId4">
            <a:alphaModFix/>
          </a:blip>
          <a:srcRect b="0" l="0" r="0" t="0"/>
          <a:stretch/>
        </p:blipFill>
        <p:spPr>
          <a:xfrm>
            <a:off x="3014520" y="1255752"/>
            <a:ext cx="6956970" cy="54295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4"/>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Make sure your Connection database before Run Migration</a:t>
            </a:r>
            <a:endParaRPr b="0" i="0" sz="3600" u="none" cap="none" strike="noStrike">
              <a:solidFill>
                <a:srgbClr val="000000"/>
              </a:solidFill>
              <a:latin typeface="Arial"/>
              <a:ea typeface="Arial"/>
              <a:cs typeface="Arial"/>
              <a:sym typeface="Arial"/>
            </a:endParaRPr>
          </a:p>
        </p:txBody>
      </p:sp>
      <p:sp>
        <p:nvSpPr>
          <p:cNvPr id="405" name="Google Shape;405;p24"/>
          <p:cNvSpPr txBox="1"/>
          <p:nvPr>
            <p:ph idx="4294967295" type="body"/>
          </p:nvPr>
        </p:nvSpPr>
        <p:spPr>
          <a:xfrm>
            <a:off x="570960" y="5251320"/>
            <a:ext cx="4502520" cy="125748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Before running it, make sure that your setting in .env already refer correct database</a:t>
            </a:r>
            <a:endParaRPr b="0" i="0" sz="2400" u="none" cap="none" strike="noStrike">
              <a:solidFill>
                <a:srgbClr val="000000"/>
              </a:solidFill>
              <a:latin typeface="Arial"/>
              <a:ea typeface="Arial"/>
              <a:cs typeface="Arial"/>
              <a:sym typeface="Arial"/>
            </a:endParaRPr>
          </a:p>
        </p:txBody>
      </p:sp>
      <p:pic>
        <p:nvPicPr>
          <p:cNvPr descr="Your Laravel Agency | HV Digital" id="406" name="Google Shape;406;p24"/>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407" name="Google Shape;407;p24"/>
          <p:cNvPicPr preferRelativeResize="0"/>
          <p:nvPr/>
        </p:nvPicPr>
        <p:blipFill rotWithShape="1">
          <a:blip r:embed="rId4">
            <a:alphaModFix/>
          </a:blip>
          <a:srcRect b="0" l="0" r="0" t="0"/>
          <a:stretch/>
        </p:blipFill>
        <p:spPr>
          <a:xfrm>
            <a:off x="660400" y="1825247"/>
            <a:ext cx="4586672" cy="2875582"/>
          </a:xfrm>
          <a:prstGeom prst="rect">
            <a:avLst/>
          </a:prstGeom>
          <a:noFill/>
          <a:ln>
            <a:noFill/>
          </a:ln>
        </p:spPr>
      </p:pic>
      <p:pic>
        <p:nvPicPr>
          <p:cNvPr id="408" name="Google Shape;408;p24"/>
          <p:cNvPicPr preferRelativeResize="0"/>
          <p:nvPr/>
        </p:nvPicPr>
        <p:blipFill rotWithShape="1">
          <a:blip r:embed="rId5">
            <a:alphaModFix/>
          </a:blip>
          <a:srcRect b="0" l="0" r="0" t="0"/>
          <a:stretch/>
        </p:blipFill>
        <p:spPr>
          <a:xfrm>
            <a:off x="5270483" y="1713983"/>
            <a:ext cx="5906617" cy="46943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5"/>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Migration Result</a:t>
            </a:r>
            <a:endParaRPr b="0" i="0" sz="3600" u="none" cap="none" strike="noStrike">
              <a:solidFill>
                <a:srgbClr val="000000"/>
              </a:solidFill>
              <a:latin typeface="Arial"/>
              <a:ea typeface="Arial"/>
              <a:cs typeface="Arial"/>
              <a:sym typeface="Arial"/>
            </a:endParaRPr>
          </a:p>
        </p:txBody>
      </p:sp>
      <p:sp>
        <p:nvSpPr>
          <p:cNvPr id="414" name="Google Shape;414;p25"/>
          <p:cNvSpPr txBox="1"/>
          <p:nvPr>
            <p:ph idx="4294967295" type="body"/>
          </p:nvPr>
        </p:nvSpPr>
        <p:spPr>
          <a:xfrm>
            <a:off x="4797520" y="301880"/>
            <a:ext cx="2746080" cy="125748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Run </a:t>
            </a:r>
            <a:r>
              <a:rPr b="1" i="0" lang="en-US" sz="2400" u="none" cap="none" strike="noStrike">
                <a:solidFill>
                  <a:schemeClr val="dk1"/>
                </a:solidFill>
                <a:latin typeface="Arial"/>
                <a:ea typeface="Arial"/>
                <a:cs typeface="Arial"/>
                <a:sym typeface="Arial"/>
              </a:rPr>
              <a:t>php artisan migrate </a:t>
            </a:r>
            <a:r>
              <a:rPr b="0" i="0" lang="en-US" sz="2400" u="none" cap="none" strike="noStrike">
                <a:solidFill>
                  <a:schemeClr val="dk1"/>
                </a:solidFill>
                <a:latin typeface="Arial"/>
                <a:ea typeface="Arial"/>
                <a:cs typeface="Arial"/>
                <a:sym typeface="Arial"/>
              </a:rPr>
              <a:t>and see result</a:t>
            </a:r>
            <a:endParaRPr b="0" i="0" sz="2400" u="none" cap="none" strike="noStrike">
              <a:solidFill>
                <a:srgbClr val="000000"/>
              </a:solidFill>
              <a:latin typeface="Arial"/>
              <a:ea typeface="Arial"/>
              <a:cs typeface="Arial"/>
              <a:sym typeface="Arial"/>
            </a:endParaRPr>
          </a:p>
        </p:txBody>
      </p:sp>
      <p:pic>
        <p:nvPicPr>
          <p:cNvPr descr="Your Laravel Agency | HV Digital" id="415" name="Google Shape;415;p25"/>
          <p:cNvPicPr preferRelativeResize="0"/>
          <p:nvPr/>
        </p:nvPicPr>
        <p:blipFill rotWithShape="1">
          <a:blip r:embed="rId3">
            <a:alphaModFix/>
          </a:blip>
          <a:srcRect b="0" l="0" r="0" t="0"/>
          <a:stretch/>
        </p:blipFill>
        <p:spPr>
          <a:xfrm>
            <a:off x="10928520" y="151560"/>
            <a:ext cx="911880" cy="911880"/>
          </a:xfrm>
          <a:prstGeom prst="rect">
            <a:avLst/>
          </a:prstGeom>
          <a:noFill/>
          <a:ln>
            <a:noFill/>
          </a:ln>
        </p:spPr>
      </p:pic>
      <p:pic>
        <p:nvPicPr>
          <p:cNvPr id="416" name="Google Shape;416;p25"/>
          <p:cNvPicPr preferRelativeResize="0"/>
          <p:nvPr/>
        </p:nvPicPr>
        <p:blipFill rotWithShape="1">
          <a:blip r:embed="rId4">
            <a:alphaModFix/>
          </a:blip>
          <a:srcRect b="0" l="0" r="0" t="0"/>
          <a:stretch/>
        </p:blipFill>
        <p:spPr>
          <a:xfrm>
            <a:off x="150400" y="1919301"/>
            <a:ext cx="12192000" cy="50310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26"/>
          <p:cNvPicPr preferRelativeResize="0"/>
          <p:nvPr/>
        </p:nvPicPr>
        <p:blipFill rotWithShape="1">
          <a:blip r:embed="rId3">
            <a:alphaModFix/>
          </a:blip>
          <a:srcRect b="0" l="0" r="0" t="0"/>
          <a:stretch/>
        </p:blipFill>
        <p:spPr>
          <a:xfrm>
            <a:off x="539237" y="369602"/>
            <a:ext cx="7354326" cy="4086795"/>
          </a:xfrm>
          <a:prstGeom prst="rect">
            <a:avLst/>
          </a:prstGeom>
          <a:noFill/>
          <a:ln>
            <a:noFill/>
          </a:ln>
        </p:spPr>
      </p:pic>
      <p:pic>
        <p:nvPicPr>
          <p:cNvPr id="422" name="Google Shape;422;p26"/>
          <p:cNvPicPr preferRelativeResize="0"/>
          <p:nvPr/>
        </p:nvPicPr>
        <p:blipFill rotWithShape="1">
          <a:blip r:embed="rId4">
            <a:alphaModFix/>
          </a:blip>
          <a:srcRect b="0" l="0" r="0" t="0"/>
          <a:stretch/>
        </p:blipFill>
        <p:spPr>
          <a:xfrm>
            <a:off x="5679439" y="3885569"/>
            <a:ext cx="5821272" cy="2818025"/>
          </a:xfrm>
          <a:prstGeom prst="rect">
            <a:avLst/>
          </a:prstGeom>
          <a:noFill/>
          <a:ln>
            <a:noFill/>
          </a:ln>
        </p:spPr>
      </p:pic>
      <p:pic>
        <p:nvPicPr>
          <p:cNvPr id="423" name="Google Shape;423;p26"/>
          <p:cNvPicPr preferRelativeResize="0"/>
          <p:nvPr/>
        </p:nvPicPr>
        <p:blipFill rotWithShape="1">
          <a:blip r:embed="rId5">
            <a:alphaModFix/>
          </a:blip>
          <a:srcRect b="0" l="0" r="0" t="0"/>
          <a:stretch/>
        </p:blipFill>
        <p:spPr>
          <a:xfrm>
            <a:off x="0" y="3737225"/>
            <a:ext cx="5464995" cy="30537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7"/>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317520" lvl="0" marL="457200" marR="0" rtl="0" algn="ctr">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Albert Sans Light"/>
                <a:ea typeface="Albert Sans Light"/>
                <a:cs typeface="Albert Sans Light"/>
                <a:sym typeface="Albert Sans Light"/>
              </a:rPr>
              <a:t>How can we improve with specific coloumn?</a:t>
            </a:r>
            <a:endParaRPr b="0" i="0" sz="2000" u="none" cap="none" strike="noStrike">
              <a:solidFill>
                <a:srgbClr val="000000"/>
              </a:solidFill>
              <a:latin typeface="Arial"/>
              <a:ea typeface="Arial"/>
              <a:cs typeface="Arial"/>
              <a:sym typeface="Arial"/>
            </a:endParaRPr>
          </a:p>
        </p:txBody>
      </p:sp>
      <p:sp>
        <p:nvSpPr>
          <p:cNvPr id="429" name="Google Shape;429;p27"/>
          <p:cNvSpPr txBox="1"/>
          <p:nvPr>
            <p:ph idx="4294967295" type="title"/>
          </p:nvPr>
        </p:nvSpPr>
        <p:spPr>
          <a:xfrm>
            <a:off x="0" y="2147760"/>
            <a:ext cx="12191760" cy="178344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Practice #2</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8"/>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New Migration for update attributes</a:t>
            </a:r>
            <a:endParaRPr b="0" i="0" sz="3600" u="none" cap="none" strike="noStrike">
              <a:solidFill>
                <a:srgbClr val="000000"/>
              </a:solidFill>
              <a:latin typeface="Arial"/>
              <a:ea typeface="Arial"/>
              <a:cs typeface="Arial"/>
              <a:sym typeface="Arial"/>
            </a:endParaRPr>
          </a:p>
        </p:txBody>
      </p:sp>
      <p:sp>
        <p:nvSpPr>
          <p:cNvPr id="435" name="Google Shape;435;p28"/>
          <p:cNvSpPr txBox="1"/>
          <p:nvPr>
            <p:ph idx="4294967295" type="body"/>
          </p:nvPr>
        </p:nvSpPr>
        <p:spPr>
          <a:xfrm>
            <a:off x="514080" y="3255961"/>
            <a:ext cx="3579120" cy="14328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We will try to update our two tables with a new attributes</a:t>
            </a:r>
            <a:endParaRPr/>
          </a:p>
          <a:p>
            <a:pPr indent="0" lvl="0" marL="114480" marR="0" rtl="0" algn="l">
              <a:lnSpc>
                <a:spcPct val="100000"/>
              </a:lnSpc>
              <a:spcBef>
                <a:spcPts val="36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114480" marR="0" rtl="0" algn="l">
              <a:lnSpc>
                <a:spcPct val="100000"/>
              </a:lnSpc>
              <a:spcBef>
                <a:spcPts val="36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[REMEMBER]</a:t>
            </a:r>
            <a:endParaRPr/>
          </a:p>
          <a:p>
            <a:pPr indent="0" lvl="0" marL="114480" marR="0" rtl="0" algn="l">
              <a:lnSpc>
                <a:spcPct val="100000"/>
              </a:lnSpc>
              <a:spcBef>
                <a:spcPts val="360"/>
              </a:spcBef>
              <a:spcAft>
                <a:spcPts val="0"/>
              </a:spcAft>
              <a:buClr>
                <a:srgbClr val="FF0000"/>
              </a:buClr>
              <a:buSzPts val="1600"/>
              <a:buFont typeface="Arial"/>
              <a:buNone/>
            </a:pPr>
            <a:r>
              <a:rPr b="0" i="0" lang="en-US" sz="1600" u="none" cap="none" strike="noStrike">
                <a:solidFill>
                  <a:srgbClr val="FF0000"/>
                </a:solidFill>
                <a:latin typeface="Arial"/>
                <a:ea typeface="Arial"/>
                <a:cs typeface="Arial"/>
                <a:sym typeface="Arial"/>
              </a:rPr>
              <a:t>One migration file is only one time execution. </a:t>
            </a:r>
            <a:r>
              <a:rPr b="0" i="0" lang="en-US" sz="1600" u="none" cap="none" strike="noStrike">
                <a:solidFill>
                  <a:schemeClr val="dk1"/>
                </a:solidFill>
                <a:latin typeface="Arial"/>
                <a:ea typeface="Arial"/>
                <a:cs typeface="Arial"/>
                <a:sym typeface="Arial"/>
              </a:rPr>
              <a:t>If you want to update something after execution, you can make a new file with update statement</a:t>
            </a:r>
            <a:endParaRPr b="0" i="0" sz="1600" u="none" cap="none" strike="noStrike">
              <a:solidFill>
                <a:schemeClr val="dk1"/>
              </a:solidFill>
              <a:latin typeface="Arial"/>
              <a:ea typeface="Arial"/>
              <a:cs typeface="Arial"/>
              <a:sym typeface="Arial"/>
            </a:endParaRPr>
          </a:p>
        </p:txBody>
      </p:sp>
      <p:pic>
        <p:nvPicPr>
          <p:cNvPr descr="Your Laravel Agency | HV Digital" id="436" name="Google Shape;436;p28"/>
          <p:cNvPicPr preferRelativeResize="0"/>
          <p:nvPr/>
        </p:nvPicPr>
        <p:blipFill rotWithShape="1">
          <a:blip r:embed="rId3">
            <a:alphaModFix/>
          </a:blip>
          <a:srcRect b="0" l="0" r="0" t="0"/>
          <a:stretch/>
        </p:blipFill>
        <p:spPr>
          <a:xfrm>
            <a:off x="10765800" y="235800"/>
            <a:ext cx="911880" cy="911880"/>
          </a:xfrm>
          <a:prstGeom prst="rect">
            <a:avLst/>
          </a:prstGeom>
          <a:noFill/>
          <a:ln>
            <a:noFill/>
          </a:ln>
        </p:spPr>
      </p:pic>
      <p:pic>
        <p:nvPicPr>
          <p:cNvPr id="437" name="Google Shape;437;p28"/>
          <p:cNvPicPr preferRelativeResize="0"/>
          <p:nvPr/>
        </p:nvPicPr>
        <p:blipFill rotWithShape="1">
          <a:blip r:embed="rId4">
            <a:alphaModFix/>
          </a:blip>
          <a:srcRect b="0" l="0" r="0" t="0"/>
          <a:stretch/>
        </p:blipFill>
        <p:spPr>
          <a:xfrm>
            <a:off x="668800" y="1298300"/>
            <a:ext cx="10019520" cy="1894809"/>
          </a:xfrm>
          <a:prstGeom prst="rect">
            <a:avLst/>
          </a:prstGeom>
          <a:noFill/>
          <a:ln>
            <a:noFill/>
          </a:ln>
        </p:spPr>
      </p:pic>
      <p:pic>
        <p:nvPicPr>
          <p:cNvPr id="438" name="Google Shape;438;p28"/>
          <p:cNvPicPr preferRelativeResize="0"/>
          <p:nvPr/>
        </p:nvPicPr>
        <p:blipFill rotWithShape="1">
          <a:blip r:embed="rId5">
            <a:alphaModFix/>
          </a:blip>
          <a:srcRect b="0" l="0" r="0" t="0"/>
          <a:stretch/>
        </p:blipFill>
        <p:spPr>
          <a:xfrm>
            <a:off x="4986952" y="3488089"/>
            <a:ext cx="4839375" cy="29531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9"/>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New Migration for update attributes</a:t>
            </a:r>
            <a:endParaRPr b="0" i="0" sz="3600" u="none" cap="none" strike="noStrike">
              <a:solidFill>
                <a:srgbClr val="000000"/>
              </a:solidFill>
              <a:latin typeface="Arial"/>
              <a:ea typeface="Arial"/>
              <a:cs typeface="Arial"/>
              <a:sym typeface="Arial"/>
            </a:endParaRPr>
          </a:p>
        </p:txBody>
      </p:sp>
      <p:sp>
        <p:nvSpPr>
          <p:cNvPr id="444" name="Google Shape;444;p29"/>
          <p:cNvSpPr txBox="1"/>
          <p:nvPr>
            <p:ph idx="4294967295" type="body"/>
          </p:nvPr>
        </p:nvSpPr>
        <p:spPr>
          <a:xfrm>
            <a:off x="411480" y="1739840"/>
            <a:ext cx="5035680" cy="21420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Two new files are still </a:t>
            </a:r>
            <a:r>
              <a:rPr b="1" i="0" lang="en-US" sz="2200" u="none" cap="none" strike="noStrike">
                <a:solidFill>
                  <a:schemeClr val="dk1"/>
                </a:solidFill>
                <a:latin typeface="Arial"/>
                <a:ea typeface="Arial"/>
                <a:cs typeface="Arial"/>
                <a:sym typeface="Arial"/>
              </a:rPr>
              <a:t>empty.</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We need to fulfill the correct syntax with “</a:t>
            </a:r>
            <a:r>
              <a:rPr b="0" i="0" lang="en-US" sz="2200" u="sng" cap="none" strike="noStrike">
                <a:solidFill>
                  <a:schemeClr val="dk1"/>
                </a:solidFill>
                <a:latin typeface="Arial"/>
                <a:ea typeface="Arial"/>
                <a:cs typeface="Arial"/>
                <a:sym typeface="Arial"/>
                <a:hlinkClick r:id="rId3">
                  <a:extLst>
                    <a:ext uri="{A12FA001-AC4F-418D-AE19-62706E023703}">
                      <ahyp:hlinkClr val="tx"/>
                    </a:ext>
                  </a:extLst>
                </a:hlinkClick>
              </a:rPr>
              <a:t>Creating Column”</a:t>
            </a:r>
            <a:r>
              <a:rPr b="0" i="0" lang="en-US" sz="2200" u="none" cap="none" strike="noStrike">
                <a:solidFill>
                  <a:schemeClr val="dk1"/>
                </a:solidFill>
                <a:latin typeface="Arial"/>
                <a:ea typeface="Arial"/>
                <a:cs typeface="Arial"/>
                <a:sym typeface="Arial"/>
              </a:rPr>
              <a:t> , </a:t>
            </a:r>
            <a:r>
              <a:rPr b="0" i="0" lang="en-US" sz="2200" u="sng" cap="none" strike="noStrike">
                <a:solidFill>
                  <a:schemeClr val="dk1"/>
                </a:solidFill>
                <a:latin typeface="Arial"/>
                <a:ea typeface="Arial"/>
                <a:cs typeface="Arial"/>
                <a:sym typeface="Arial"/>
                <a:hlinkClick r:id="rId4">
                  <a:extLst>
                    <a:ext uri="{A12FA001-AC4F-418D-AE19-62706E023703}">
                      <ahyp:hlinkClr val="tx"/>
                    </a:ext>
                  </a:extLst>
                </a:hlinkClick>
              </a:rPr>
              <a:t>“Available Column Types”</a:t>
            </a:r>
            <a:r>
              <a:rPr b="0" i="0" lang="en-US" sz="2200" u="none" cap="none" strike="noStrike">
                <a:solidFill>
                  <a:schemeClr val="dk1"/>
                </a:solidFill>
                <a:latin typeface="Arial"/>
                <a:ea typeface="Arial"/>
                <a:cs typeface="Arial"/>
                <a:sym typeface="Arial"/>
              </a:rPr>
              <a:t>, </a:t>
            </a:r>
            <a:r>
              <a:rPr b="0" i="0" lang="en-US" sz="2200" u="sng" cap="none" strike="noStrike">
                <a:solidFill>
                  <a:schemeClr val="dk1"/>
                </a:solidFill>
                <a:latin typeface="Arial"/>
                <a:ea typeface="Arial"/>
                <a:cs typeface="Arial"/>
                <a:sym typeface="Arial"/>
                <a:hlinkClick r:id="rId5">
                  <a:extLst>
                    <a:ext uri="{A12FA001-AC4F-418D-AE19-62706E023703}">
                      <ahyp:hlinkClr val="tx"/>
                    </a:ext>
                  </a:extLst>
                </a:hlinkClick>
              </a:rPr>
              <a:t>“Dropping Column”</a:t>
            </a:r>
            <a:endParaRPr b="0" i="0" sz="2200" u="none" cap="none" strike="noStrike">
              <a:solidFill>
                <a:srgbClr val="000000"/>
              </a:solidFill>
              <a:latin typeface="Arial"/>
              <a:ea typeface="Arial"/>
              <a:cs typeface="Arial"/>
              <a:sym typeface="Arial"/>
            </a:endParaRPr>
          </a:p>
        </p:txBody>
      </p:sp>
      <p:pic>
        <p:nvPicPr>
          <p:cNvPr id="445" name="Google Shape;445;p29"/>
          <p:cNvPicPr preferRelativeResize="0"/>
          <p:nvPr/>
        </p:nvPicPr>
        <p:blipFill rotWithShape="1">
          <a:blip r:embed="rId6">
            <a:alphaModFix/>
          </a:blip>
          <a:srcRect b="0" l="0" r="0" t="0"/>
          <a:stretch/>
        </p:blipFill>
        <p:spPr>
          <a:xfrm>
            <a:off x="6261480" y="1748713"/>
            <a:ext cx="5286600" cy="4476960"/>
          </a:xfrm>
          <a:prstGeom prst="rect">
            <a:avLst/>
          </a:prstGeom>
          <a:noFill/>
          <a:ln>
            <a:noFill/>
          </a:ln>
        </p:spPr>
      </p:pic>
      <p:pic>
        <p:nvPicPr>
          <p:cNvPr id="446" name="Google Shape;446;p29"/>
          <p:cNvPicPr preferRelativeResize="0"/>
          <p:nvPr/>
        </p:nvPicPr>
        <p:blipFill rotWithShape="1">
          <a:blip r:embed="rId7">
            <a:alphaModFix/>
          </a:blip>
          <a:srcRect b="0" l="0" r="0" t="0"/>
          <a:stretch/>
        </p:blipFill>
        <p:spPr>
          <a:xfrm>
            <a:off x="914400" y="3795120"/>
            <a:ext cx="4133880" cy="2671560"/>
          </a:xfrm>
          <a:prstGeom prst="rect">
            <a:avLst/>
          </a:prstGeom>
          <a:noFill/>
          <a:ln>
            <a:noFill/>
          </a:ln>
        </p:spPr>
      </p:pic>
      <p:pic>
        <p:nvPicPr>
          <p:cNvPr descr="Your Laravel Agency | HV Digital" id="447" name="Google Shape;447;p29"/>
          <p:cNvPicPr preferRelativeResize="0"/>
          <p:nvPr/>
        </p:nvPicPr>
        <p:blipFill rotWithShape="1">
          <a:blip r:embed="rId8">
            <a:alphaModFix/>
          </a:blip>
          <a:srcRect b="0" l="0" r="0" t="0"/>
          <a:stretch/>
        </p:blipFill>
        <p:spPr>
          <a:xfrm>
            <a:off x="10636200" y="328320"/>
            <a:ext cx="911880" cy="911880"/>
          </a:xfrm>
          <a:prstGeom prst="rect">
            <a:avLst/>
          </a:prstGeom>
          <a:noFill/>
          <a:ln>
            <a:noFill/>
          </a:ln>
        </p:spPr>
      </p:pic>
      <p:sp>
        <p:nvSpPr>
          <p:cNvPr id="448" name="Google Shape;448;p29"/>
          <p:cNvSpPr txBox="1"/>
          <p:nvPr/>
        </p:nvSpPr>
        <p:spPr>
          <a:xfrm>
            <a:off x="411480" y="947993"/>
            <a:ext cx="60580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sng" cap="none" strike="noStrike">
                <a:solidFill>
                  <a:schemeClr val="dk1"/>
                </a:solidFill>
                <a:latin typeface="Arial"/>
                <a:ea typeface="Arial"/>
                <a:cs typeface="Arial"/>
                <a:sym typeface="Arial"/>
                <a:hlinkClick r:id="rId9">
                  <a:extLst>
                    <a:ext uri="{A12FA001-AC4F-418D-AE19-62706E023703}">
                      <ahyp:hlinkClr val="tx"/>
                    </a:ext>
                  </a:extLst>
                </a:hlinkClick>
              </a:rPr>
              <a:t>https://laravel.com/docs/10.x/migrations#modifying-columns </a:t>
            </a:r>
            <a:endParaRPr/>
          </a:p>
          <a:p>
            <a:pPr indent="0" lvl="0" marL="0" marR="0" rtl="0" algn="l">
              <a:spcBef>
                <a:spcPts val="0"/>
              </a:spcBef>
              <a:spcAft>
                <a:spcPts val="0"/>
              </a:spcAft>
              <a:buNone/>
            </a:pPr>
            <a:r>
              <a:rPr lang="en-US" sz="1600" u="sng">
                <a:solidFill>
                  <a:schemeClr val="dk1"/>
                </a:solidFill>
                <a:latin typeface="Arial"/>
                <a:ea typeface="Arial"/>
                <a:cs typeface="Arial"/>
                <a:sym typeface="Arial"/>
                <a:hlinkClick r:id="rId10">
                  <a:extLst>
                    <a:ext uri="{A12FA001-AC4F-418D-AE19-62706E023703}">
                      <ahyp:hlinkClr val="tx"/>
                    </a:ext>
                  </a:extLst>
                </a:hlinkClick>
              </a:rPr>
              <a:t>https://laravel.com/docs/10.x/migrations#available-column-types</a:t>
            </a:r>
            <a:r>
              <a:rPr lang="en-US" sz="1600">
                <a:solidFill>
                  <a:schemeClr val="dk1"/>
                </a:solidFill>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
          <p:cNvSpPr txBox="1"/>
          <p:nvPr>
            <p:ph type="title"/>
          </p:nvPr>
        </p:nvSpPr>
        <p:spPr>
          <a:xfrm>
            <a:off x="658800" y="557640"/>
            <a:ext cx="9551520" cy="11451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Native DB in Laravel</a:t>
            </a:r>
            <a:endParaRPr b="0" sz="4800" strike="noStrike">
              <a:solidFill>
                <a:srgbClr val="000000"/>
              </a:solidFill>
              <a:latin typeface="Arial"/>
              <a:ea typeface="Arial"/>
              <a:cs typeface="Arial"/>
              <a:sym typeface="Arial"/>
            </a:endParaRPr>
          </a:p>
        </p:txBody>
      </p:sp>
      <p:sp>
        <p:nvSpPr>
          <p:cNvPr id="239" name="Google Shape;239;p3"/>
          <p:cNvSpPr txBox="1"/>
          <p:nvPr>
            <p:ph idx="1" type="body"/>
          </p:nvPr>
        </p:nvSpPr>
        <p:spPr>
          <a:xfrm>
            <a:off x="658800" y="2150280"/>
            <a:ext cx="4832640" cy="3887280"/>
          </a:xfrm>
          <a:prstGeom prst="rect">
            <a:avLst/>
          </a:prstGeom>
          <a:noFill/>
          <a:ln>
            <a:noFill/>
          </a:ln>
        </p:spPr>
        <p:txBody>
          <a:bodyPr anchorCtr="0" anchor="t" bIns="0" lIns="0" spcFirstLastPara="1" rIns="0" wrap="square" tIns="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As Default, Laravel is able to connect several databases:</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66024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MariaDB</a:t>
            </a:r>
            <a:endParaRPr b="0" i="0" sz="2000" u="none" cap="none" strike="noStrike">
              <a:solidFill>
                <a:srgbClr val="000000"/>
              </a:solidFill>
              <a:latin typeface="Arial"/>
              <a:ea typeface="Arial"/>
              <a:cs typeface="Arial"/>
              <a:sym typeface="Arial"/>
            </a:endParaRPr>
          </a:p>
          <a:p>
            <a:pPr indent="-457200" lvl="0" marL="66024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MySQL </a:t>
            </a:r>
            <a:endParaRPr b="0" i="0" sz="2000" u="none" cap="none" strike="noStrike">
              <a:solidFill>
                <a:srgbClr val="000000"/>
              </a:solidFill>
              <a:latin typeface="Arial"/>
              <a:ea typeface="Arial"/>
              <a:cs typeface="Arial"/>
              <a:sym typeface="Arial"/>
            </a:endParaRPr>
          </a:p>
          <a:p>
            <a:pPr indent="-457200" lvl="0" marL="66024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PostgreSQL</a:t>
            </a:r>
            <a:endParaRPr b="0" i="0" sz="2000" u="none" cap="none" strike="noStrike">
              <a:solidFill>
                <a:srgbClr val="000000"/>
              </a:solidFill>
              <a:latin typeface="Arial"/>
              <a:ea typeface="Arial"/>
              <a:cs typeface="Arial"/>
              <a:sym typeface="Arial"/>
            </a:endParaRPr>
          </a:p>
          <a:p>
            <a:pPr indent="-457200" lvl="0" marL="66024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SQLite </a:t>
            </a:r>
            <a:endParaRPr b="0" i="0" sz="2000" u="none" cap="none" strike="noStrike">
              <a:solidFill>
                <a:srgbClr val="000000"/>
              </a:solidFill>
              <a:latin typeface="Arial"/>
              <a:ea typeface="Arial"/>
              <a:cs typeface="Arial"/>
              <a:sym typeface="Arial"/>
            </a:endParaRPr>
          </a:p>
          <a:p>
            <a:pPr indent="-457200" lvl="0" marL="66024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SQL Server</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240" name="Google Shape;240;p3"/>
          <p:cNvPicPr preferRelativeResize="0"/>
          <p:nvPr/>
        </p:nvPicPr>
        <p:blipFill rotWithShape="1">
          <a:blip r:embed="rId3">
            <a:alphaModFix/>
          </a:blip>
          <a:srcRect b="0" l="0" r="0" t="0"/>
          <a:stretch/>
        </p:blipFill>
        <p:spPr>
          <a:xfrm>
            <a:off x="9326160" y="1720440"/>
            <a:ext cx="1898280" cy="1120320"/>
          </a:xfrm>
          <a:prstGeom prst="rect">
            <a:avLst/>
          </a:prstGeom>
          <a:noFill/>
          <a:ln>
            <a:noFill/>
          </a:ln>
        </p:spPr>
      </p:pic>
      <p:pic>
        <p:nvPicPr>
          <p:cNvPr id="241" name="Google Shape;241;p3"/>
          <p:cNvPicPr preferRelativeResize="0"/>
          <p:nvPr/>
        </p:nvPicPr>
        <p:blipFill rotWithShape="1">
          <a:blip r:embed="rId4">
            <a:alphaModFix/>
          </a:blip>
          <a:srcRect b="0" l="0" r="0" t="0"/>
          <a:stretch/>
        </p:blipFill>
        <p:spPr>
          <a:xfrm>
            <a:off x="7675560" y="3244680"/>
            <a:ext cx="1931040" cy="1209960"/>
          </a:xfrm>
          <a:prstGeom prst="rect">
            <a:avLst/>
          </a:prstGeom>
          <a:noFill/>
          <a:ln>
            <a:noFill/>
          </a:ln>
        </p:spPr>
      </p:pic>
      <p:pic>
        <p:nvPicPr>
          <p:cNvPr id="242" name="Google Shape;242;p3"/>
          <p:cNvPicPr preferRelativeResize="0"/>
          <p:nvPr/>
        </p:nvPicPr>
        <p:blipFill rotWithShape="1">
          <a:blip r:embed="rId5">
            <a:alphaModFix/>
          </a:blip>
          <a:srcRect b="0" l="0" r="0" t="0"/>
          <a:stretch/>
        </p:blipFill>
        <p:spPr>
          <a:xfrm>
            <a:off x="6095880" y="4632840"/>
            <a:ext cx="2305080" cy="1092600"/>
          </a:xfrm>
          <a:prstGeom prst="rect">
            <a:avLst/>
          </a:prstGeom>
          <a:noFill/>
          <a:ln>
            <a:noFill/>
          </a:ln>
        </p:spPr>
      </p:pic>
      <p:pic>
        <p:nvPicPr>
          <p:cNvPr id="243" name="Google Shape;243;p3"/>
          <p:cNvPicPr preferRelativeResize="0"/>
          <p:nvPr/>
        </p:nvPicPr>
        <p:blipFill rotWithShape="1">
          <a:blip r:embed="rId6">
            <a:alphaModFix/>
          </a:blip>
          <a:srcRect b="0" l="0" r="0" t="0"/>
          <a:stretch/>
        </p:blipFill>
        <p:spPr>
          <a:xfrm>
            <a:off x="9424440" y="4222440"/>
            <a:ext cx="2321280" cy="1429200"/>
          </a:xfrm>
          <a:prstGeom prst="rect">
            <a:avLst/>
          </a:prstGeom>
          <a:noFill/>
          <a:ln>
            <a:noFill/>
          </a:ln>
        </p:spPr>
      </p:pic>
      <p:pic>
        <p:nvPicPr>
          <p:cNvPr descr="A blue and white logo&#10;&#10;Description automatically generated" id="244" name="Google Shape;244;p3"/>
          <p:cNvPicPr preferRelativeResize="0"/>
          <p:nvPr/>
        </p:nvPicPr>
        <p:blipFill rotWithShape="1">
          <a:blip r:embed="rId7">
            <a:alphaModFix/>
          </a:blip>
          <a:srcRect b="0" l="0" r="0" t="0"/>
          <a:stretch/>
        </p:blipFill>
        <p:spPr>
          <a:xfrm>
            <a:off x="5860800" y="1198800"/>
            <a:ext cx="2164320" cy="2164320"/>
          </a:xfrm>
          <a:prstGeom prst="rect">
            <a:avLst/>
          </a:prstGeom>
          <a:noFill/>
          <a:ln>
            <a:noFill/>
          </a:ln>
        </p:spPr>
      </p:pic>
      <p:pic>
        <p:nvPicPr>
          <p:cNvPr descr="Your Laravel Agency | HV Digital" id="245" name="Google Shape;245;p3"/>
          <p:cNvPicPr preferRelativeResize="0"/>
          <p:nvPr/>
        </p:nvPicPr>
        <p:blipFill rotWithShape="1">
          <a:blip r:embed="rId8">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Update your attributes (Files)</a:t>
            </a:r>
            <a:endParaRPr b="0" sz="4800" strike="noStrike">
              <a:solidFill>
                <a:srgbClr val="000000"/>
              </a:solidFill>
              <a:latin typeface="Arial"/>
              <a:ea typeface="Arial"/>
              <a:cs typeface="Arial"/>
              <a:sym typeface="Arial"/>
            </a:endParaRPr>
          </a:p>
        </p:txBody>
      </p:sp>
      <p:sp>
        <p:nvSpPr>
          <p:cNvPr id="454" name="Google Shape;454;p30"/>
          <p:cNvSpPr txBox="1"/>
          <p:nvPr>
            <p:ph idx="1" type="body"/>
          </p:nvPr>
        </p:nvSpPr>
        <p:spPr>
          <a:xfrm>
            <a:off x="264240" y="2081880"/>
            <a:ext cx="4439840" cy="4584600"/>
          </a:xfrm>
          <a:prstGeom prst="rect">
            <a:avLst/>
          </a:prstGeom>
          <a:no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Foods :</a:t>
            </a:r>
            <a:endParaRPr b="0" i="0" sz="2200" u="none" cap="none"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chemeClr val="dk1"/>
                </a:solidFill>
                <a:latin typeface="Arial"/>
                <a:ea typeface="Arial"/>
                <a:cs typeface="Arial"/>
                <a:sym typeface="Arial"/>
              </a:rPr>
              <a:t>id</a:t>
            </a:r>
            <a:endParaRPr b="0" sz="2200"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chemeClr val="dk1"/>
                </a:solidFill>
                <a:highlight>
                  <a:schemeClr val="accent2"/>
                </a:highlight>
                <a:latin typeface="Arial"/>
                <a:ea typeface="Arial"/>
                <a:cs typeface="Arial"/>
                <a:sym typeface="Arial"/>
              </a:rPr>
              <a:t>name</a:t>
            </a:r>
            <a:endParaRPr b="0" sz="2200" strike="noStrike">
              <a:solidFill>
                <a:srgbClr val="000000"/>
              </a:solidFill>
              <a:highlight>
                <a:schemeClr val="accent2"/>
              </a:highlight>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a:solidFill>
                  <a:srgbClr val="000000"/>
                </a:solidFill>
                <a:highlight>
                  <a:schemeClr val="accent2"/>
                </a:highlight>
                <a:latin typeface="Arial"/>
                <a:ea typeface="Arial"/>
                <a:cs typeface="Arial"/>
                <a:sym typeface="Arial"/>
              </a:rPr>
              <a:t>nutrition_fact</a:t>
            </a:r>
            <a:endParaRPr b="1" sz="2200">
              <a:solidFill>
                <a:srgbClr val="000000"/>
              </a:solidFill>
              <a:highlight>
                <a:schemeClr val="accent2"/>
              </a:highlight>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strike="noStrike">
                <a:solidFill>
                  <a:srgbClr val="000000"/>
                </a:solidFill>
                <a:highlight>
                  <a:schemeClr val="accent2"/>
                </a:highlight>
                <a:latin typeface="Arial"/>
                <a:ea typeface="Arial"/>
                <a:cs typeface="Arial"/>
                <a:sym typeface="Arial"/>
              </a:rPr>
              <a:t>description</a:t>
            </a:r>
            <a:endParaRPr>
              <a:highlight>
                <a:schemeClr val="accent2"/>
              </a:highlight>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a:solidFill>
                  <a:srgbClr val="000000"/>
                </a:solidFill>
                <a:highlight>
                  <a:schemeClr val="accent2"/>
                </a:highlight>
                <a:latin typeface="Arial"/>
                <a:ea typeface="Arial"/>
                <a:cs typeface="Arial"/>
                <a:sym typeface="Arial"/>
              </a:rPr>
              <a:t>p</a:t>
            </a:r>
            <a:r>
              <a:rPr b="1" lang="en-US" sz="2200" strike="noStrike">
                <a:solidFill>
                  <a:srgbClr val="000000"/>
                </a:solidFill>
                <a:highlight>
                  <a:schemeClr val="accent2"/>
                </a:highlight>
                <a:latin typeface="Arial"/>
                <a:ea typeface="Arial"/>
                <a:cs typeface="Arial"/>
                <a:sym typeface="Arial"/>
              </a:rPr>
              <a:t>rice</a:t>
            </a:r>
            <a:endParaRPr>
              <a:highlight>
                <a:schemeClr val="accent2"/>
              </a:highlight>
            </a:endParaRPr>
          </a:p>
          <a:p>
            <a:pPr indent="-514439" lvl="1" marL="1085760" rtl="0" algn="l">
              <a:lnSpc>
                <a:spcPct val="100000"/>
              </a:lnSpc>
              <a:spcBef>
                <a:spcPts val="360"/>
              </a:spcBef>
              <a:spcAft>
                <a:spcPts val="0"/>
              </a:spcAft>
              <a:buClr>
                <a:srgbClr val="434343"/>
              </a:buClr>
              <a:buSzPts val="2200"/>
              <a:buFont typeface="Albert Sans Light"/>
              <a:buChar char="○"/>
            </a:pPr>
            <a:r>
              <a:rPr b="1" lang="en-US" sz="2200">
                <a:solidFill>
                  <a:srgbClr val="000000"/>
                </a:solidFill>
                <a:highlight>
                  <a:schemeClr val="accent2"/>
                </a:highlight>
                <a:latin typeface="Arial"/>
                <a:ea typeface="Arial"/>
                <a:cs typeface="Arial"/>
                <a:sym typeface="Arial"/>
              </a:rPr>
              <a:t>category_id (FK)</a:t>
            </a:r>
            <a:endParaRPr b="1" sz="2200" strike="noStrike">
              <a:solidFill>
                <a:srgbClr val="000000"/>
              </a:solidFill>
              <a:highlight>
                <a:schemeClr val="accent2"/>
              </a:highlight>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b="0" lang="en-US" sz="2200" strike="noStrike">
                <a:solidFill>
                  <a:srgbClr val="000000"/>
                </a:solidFill>
                <a:latin typeface="Arial"/>
                <a:ea typeface="Arial"/>
                <a:cs typeface="Arial"/>
                <a:sym typeface="Arial"/>
              </a:rPr>
              <a:t>Created_at</a:t>
            </a:r>
            <a:endParaRPr b="0" sz="2200" strike="noStrike">
              <a:solidFill>
                <a:srgbClr val="000000"/>
              </a:solidFill>
              <a:latin typeface="Arial"/>
              <a:ea typeface="Arial"/>
              <a:cs typeface="Arial"/>
              <a:sym typeface="Arial"/>
            </a:endParaRPr>
          </a:p>
          <a:p>
            <a:pPr indent="0" lvl="1" marL="571320" rtl="0" algn="l">
              <a:lnSpc>
                <a:spcPct val="100000"/>
              </a:lnSpc>
              <a:spcBef>
                <a:spcPts val="360"/>
              </a:spcBef>
              <a:spcAft>
                <a:spcPts val="0"/>
              </a:spcAft>
              <a:buNone/>
            </a:pPr>
            <a:r>
              <a:rPr lang="en-US" sz="2200">
                <a:solidFill>
                  <a:srgbClr val="000000"/>
                </a:solidFill>
                <a:latin typeface="Arial"/>
                <a:ea typeface="Arial"/>
                <a:cs typeface="Arial"/>
                <a:sym typeface="Arial"/>
              </a:rPr>
              <a:t>	</a:t>
            </a:r>
            <a:r>
              <a:rPr lang="en-US" sz="1200">
                <a:solidFill>
                  <a:srgbClr val="000000"/>
                </a:solidFill>
                <a:latin typeface="Arial"/>
                <a:ea typeface="Arial"/>
                <a:cs typeface="Arial"/>
                <a:sym typeface="Arial"/>
              </a:rPr>
              <a:t>   </a:t>
            </a:r>
            <a:r>
              <a:rPr i="1" lang="en-US" sz="1200">
                <a:solidFill>
                  <a:srgbClr val="000000"/>
                </a:solidFill>
                <a:latin typeface="Arial"/>
                <a:ea typeface="Arial"/>
                <a:cs typeface="Arial"/>
                <a:sym typeface="Arial"/>
              </a:rPr>
              <a:t>kapan data dibuat</a:t>
            </a:r>
            <a:endParaRPr b="0" sz="1200" strike="noStrike">
              <a:solidFill>
                <a:srgbClr val="000000"/>
              </a:solidFill>
              <a:latin typeface="Arial"/>
              <a:ea typeface="Arial"/>
              <a:cs typeface="Arial"/>
              <a:sym typeface="Arial"/>
            </a:endParaRPr>
          </a:p>
          <a:p>
            <a:pPr indent="-514439" lvl="1" marL="1085760" rtl="0" algn="l">
              <a:lnSpc>
                <a:spcPct val="100000"/>
              </a:lnSpc>
              <a:spcBef>
                <a:spcPts val="360"/>
              </a:spcBef>
              <a:spcAft>
                <a:spcPts val="0"/>
              </a:spcAft>
              <a:buClr>
                <a:srgbClr val="434343"/>
              </a:buClr>
              <a:buSzPts val="2200"/>
              <a:buFont typeface="Albert Sans Light"/>
              <a:buChar char="○"/>
            </a:pPr>
            <a:r>
              <a:rPr lang="en-US" sz="2200">
                <a:solidFill>
                  <a:srgbClr val="000000"/>
                </a:solidFill>
                <a:latin typeface="Arial"/>
                <a:ea typeface="Arial"/>
                <a:cs typeface="Arial"/>
                <a:sym typeface="Arial"/>
              </a:rPr>
              <a:t>Updated_at</a:t>
            </a:r>
            <a:endParaRPr sz="2200">
              <a:solidFill>
                <a:srgbClr val="000000"/>
              </a:solidFill>
              <a:latin typeface="Arial"/>
              <a:ea typeface="Arial"/>
              <a:cs typeface="Arial"/>
              <a:sym typeface="Arial"/>
            </a:endParaRPr>
          </a:p>
          <a:p>
            <a:pPr indent="0" lvl="1" marL="571320" rtl="0" algn="l">
              <a:lnSpc>
                <a:spcPct val="100000"/>
              </a:lnSpc>
              <a:spcBef>
                <a:spcPts val="360"/>
              </a:spcBef>
              <a:spcAft>
                <a:spcPts val="0"/>
              </a:spcAft>
              <a:buNone/>
            </a:pPr>
            <a:r>
              <a:rPr b="0" lang="en-US" sz="1100" strike="noStrike">
                <a:solidFill>
                  <a:srgbClr val="000000"/>
                </a:solidFill>
                <a:latin typeface="Arial"/>
                <a:ea typeface="Arial"/>
                <a:cs typeface="Arial"/>
                <a:sym typeface="Arial"/>
              </a:rPr>
              <a:t>	    </a:t>
            </a:r>
            <a:r>
              <a:rPr i="1" lang="en-US" sz="1100">
                <a:solidFill>
                  <a:srgbClr val="000000"/>
                </a:solidFill>
                <a:latin typeface="Arial"/>
                <a:ea typeface="Arial"/>
                <a:cs typeface="Arial"/>
                <a:sym typeface="Arial"/>
              </a:rPr>
              <a:t>kapan data diupdate terakhir</a:t>
            </a:r>
            <a:endParaRPr b="0" sz="1100" strike="noStrike">
              <a:solidFill>
                <a:srgbClr val="000000"/>
              </a:solidFill>
              <a:latin typeface="Arial"/>
              <a:ea typeface="Arial"/>
              <a:cs typeface="Arial"/>
              <a:sym typeface="Arial"/>
            </a:endParaRPr>
          </a:p>
        </p:txBody>
      </p:sp>
      <p:pic>
        <p:nvPicPr>
          <p:cNvPr descr="Your Laravel Agency | HV Digital" id="455" name="Google Shape;455;p30"/>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
        <p:nvSpPr>
          <p:cNvPr id="456" name="Google Shape;456;p30"/>
          <p:cNvSpPr/>
          <p:nvPr/>
        </p:nvSpPr>
        <p:spPr>
          <a:xfrm>
            <a:off x="5807160" y="2109600"/>
            <a:ext cx="3494160" cy="14414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None/>
            </a:pPr>
            <a:r>
              <a:rPr b="0" lang="en-US" sz="2200" strike="noStrike">
                <a:solidFill>
                  <a:schemeClr val="dk1"/>
                </a:solidFill>
                <a:latin typeface="Arial"/>
                <a:ea typeface="Arial"/>
                <a:cs typeface="Arial"/>
                <a:sym typeface="Arial"/>
              </a:rPr>
              <a:t>Categories :</a:t>
            </a:r>
            <a:endParaRPr b="0" sz="2200" strike="noStrike">
              <a:solidFill>
                <a:srgbClr val="000000"/>
              </a:solidFill>
              <a:latin typeface="Arial"/>
              <a:ea typeface="Arial"/>
              <a:cs typeface="Arial"/>
              <a:sym typeface="Arial"/>
            </a:endParaRPr>
          </a:p>
          <a:p>
            <a:pPr indent="-514439" lvl="1" marL="1085760" marR="0" rtl="0" algn="l">
              <a:lnSpc>
                <a:spcPct val="100000"/>
              </a:lnSpc>
              <a:spcBef>
                <a:spcPts val="360"/>
              </a:spcBef>
              <a:spcAft>
                <a:spcPts val="0"/>
              </a:spcAft>
              <a:buClr>
                <a:srgbClr val="434343"/>
              </a:buClr>
              <a:buSzPts val="2200"/>
              <a:buFont typeface="Albert Sans Light"/>
              <a:buChar char="○"/>
            </a:pPr>
            <a:r>
              <a:rPr b="1" i="0" lang="en-US" sz="2200" u="none" cap="none" strike="noStrike">
                <a:solidFill>
                  <a:schemeClr val="dk1"/>
                </a:solidFill>
                <a:latin typeface="Arial"/>
                <a:ea typeface="Arial"/>
                <a:cs typeface="Arial"/>
                <a:sym typeface="Arial"/>
              </a:rPr>
              <a:t>id</a:t>
            </a:r>
            <a:endParaRPr b="0" i="0" sz="2200" u="none" cap="none" strike="noStrike">
              <a:solidFill>
                <a:srgbClr val="000000"/>
              </a:solidFill>
              <a:latin typeface="Arial"/>
              <a:ea typeface="Arial"/>
              <a:cs typeface="Arial"/>
              <a:sym typeface="Arial"/>
            </a:endParaRPr>
          </a:p>
          <a:p>
            <a:pPr indent="-514439" lvl="1" marL="1085760" marR="0" rtl="0" algn="l">
              <a:lnSpc>
                <a:spcPct val="100000"/>
              </a:lnSpc>
              <a:spcBef>
                <a:spcPts val="360"/>
              </a:spcBef>
              <a:spcAft>
                <a:spcPts val="0"/>
              </a:spcAft>
              <a:buClr>
                <a:srgbClr val="434343"/>
              </a:buClr>
              <a:buSzPts val="2200"/>
              <a:buFont typeface="Albert Sans Light"/>
              <a:buChar char="○"/>
            </a:pPr>
            <a:r>
              <a:rPr b="1" i="0" lang="en-US" sz="2200" u="none" cap="none" strike="noStrike">
                <a:solidFill>
                  <a:schemeClr val="dk1"/>
                </a:solidFill>
                <a:latin typeface="Arial"/>
                <a:ea typeface="Arial"/>
                <a:cs typeface="Arial"/>
                <a:sym typeface="Arial"/>
              </a:rPr>
              <a:t>name</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Update for Relationship</a:t>
            </a:r>
            <a:endParaRPr b="0" sz="4800" strike="noStrike">
              <a:solidFill>
                <a:srgbClr val="000000"/>
              </a:solidFill>
              <a:latin typeface="Arial"/>
              <a:ea typeface="Arial"/>
              <a:cs typeface="Arial"/>
              <a:sym typeface="Arial"/>
            </a:endParaRPr>
          </a:p>
        </p:txBody>
      </p:sp>
      <p:sp>
        <p:nvSpPr>
          <p:cNvPr id="462" name="Google Shape;462;p31"/>
          <p:cNvSpPr txBox="1"/>
          <p:nvPr>
            <p:ph idx="1" type="body"/>
          </p:nvPr>
        </p:nvSpPr>
        <p:spPr>
          <a:xfrm>
            <a:off x="264240" y="2081880"/>
            <a:ext cx="10155240" cy="458460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In many cases, we need to add foreign key in the table. In our system, we need to add   ‘category_id’ into ‘food’ table. This represents that </a:t>
            </a:r>
            <a:r>
              <a:rPr b="1" i="0" lang="en-US" sz="2000" u="none" cap="none" strike="noStrike">
                <a:solidFill>
                  <a:schemeClr val="dk1"/>
                </a:solidFill>
                <a:latin typeface="Arial"/>
                <a:ea typeface="Arial"/>
                <a:cs typeface="Arial"/>
                <a:sym typeface="Arial"/>
              </a:rPr>
              <a:t>one</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place</a:t>
            </a:r>
            <a:r>
              <a:rPr b="0" i="0" lang="en-US" sz="2000" u="none" cap="none" strike="noStrike">
                <a:solidFill>
                  <a:schemeClr val="dk1"/>
                </a:solidFill>
                <a:latin typeface="Arial"/>
                <a:ea typeface="Arial"/>
                <a:cs typeface="Arial"/>
                <a:sym typeface="Arial"/>
              </a:rPr>
              <a:t> has </a:t>
            </a:r>
            <a:r>
              <a:rPr b="1" i="0" lang="en-US" sz="2000" u="sng" cap="none" strike="noStrike">
                <a:solidFill>
                  <a:schemeClr val="dk1"/>
                </a:solidFill>
                <a:latin typeface="Arial"/>
                <a:ea typeface="Arial"/>
                <a:cs typeface="Arial"/>
                <a:sym typeface="Arial"/>
              </a:rPr>
              <a:t>only</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one</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category</a:t>
            </a:r>
            <a:r>
              <a:rPr b="0" i="0" lang="en-US" sz="2000" u="none" cap="none" strike="noStrike">
                <a:solidFill>
                  <a:schemeClr val="dk1"/>
                </a:solidFill>
                <a:latin typeface="Arial"/>
                <a:ea typeface="Arial"/>
                <a:cs typeface="Arial"/>
                <a:sym typeface="Arial"/>
              </a:rPr>
              <a:t>, and </a:t>
            </a:r>
            <a:r>
              <a:rPr b="1" i="0" lang="en-US" sz="2000" u="none" cap="none" strike="noStrike">
                <a:solidFill>
                  <a:schemeClr val="dk1"/>
                </a:solidFill>
                <a:latin typeface="Arial"/>
                <a:ea typeface="Arial"/>
                <a:cs typeface="Arial"/>
                <a:sym typeface="Arial"/>
              </a:rPr>
              <a:t>one</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category</a:t>
            </a:r>
            <a:r>
              <a:rPr b="0" i="0" lang="en-US" sz="2000" u="none" cap="none" strike="noStrike">
                <a:solidFill>
                  <a:schemeClr val="dk1"/>
                </a:solidFill>
                <a:latin typeface="Arial"/>
                <a:ea typeface="Arial"/>
                <a:cs typeface="Arial"/>
                <a:sym typeface="Arial"/>
              </a:rPr>
              <a:t> has </a:t>
            </a:r>
            <a:r>
              <a:rPr b="1" i="0" lang="en-US" sz="2000" u="sng" cap="none" strike="noStrike">
                <a:solidFill>
                  <a:schemeClr val="dk1"/>
                </a:solidFill>
                <a:latin typeface="Arial"/>
                <a:ea typeface="Arial"/>
                <a:cs typeface="Arial"/>
                <a:sym typeface="Arial"/>
              </a:rPr>
              <a:t>many</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foods</a:t>
            </a:r>
            <a:r>
              <a:rPr b="0" i="0" lang="en-US" sz="2000" u="none" cap="none" strike="noStrike">
                <a:solidFill>
                  <a:schemeClr val="dk1"/>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000"/>
              <a:buFont typeface="Arial"/>
              <a:buChar char="•"/>
            </a:pPr>
            <a:r>
              <a:rPr b="0" i="0" lang="en-US" sz="2000" u="none" cap="none" strike="noStrike">
                <a:solidFill>
                  <a:schemeClr val="dk1"/>
                </a:solidFill>
                <a:latin typeface="Arial"/>
                <a:ea typeface="Arial"/>
                <a:cs typeface="Arial"/>
                <a:sym typeface="Arial"/>
              </a:rPr>
              <a:t>Exercise: </a:t>
            </a:r>
            <a:r>
              <a:rPr b="0" i="1" lang="en-US" sz="2000" u="none" cap="none" strike="noStrike">
                <a:solidFill>
                  <a:schemeClr val="dk1"/>
                </a:solidFill>
                <a:latin typeface="Arial"/>
                <a:ea typeface="Arial"/>
                <a:cs typeface="Arial"/>
                <a:sym typeface="Arial"/>
              </a:rPr>
              <a:t>“How to modify table, add new column, and create relation with a column from another table”</a:t>
            </a:r>
            <a:endParaRPr b="0" i="0" sz="20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Your Laravel Agency | HV Digital" id="463" name="Google Shape;463;p31"/>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
        <p:nvSpPr>
          <p:cNvPr id="464" name="Google Shape;464;p31"/>
          <p:cNvSpPr/>
          <p:nvPr/>
        </p:nvSpPr>
        <p:spPr>
          <a:xfrm>
            <a:off x="2923920" y="3322800"/>
            <a:ext cx="2614320" cy="1947240"/>
          </a:xfrm>
          <a:prstGeom prst="rect">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000" strike="noStrike">
                <a:solidFill>
                  <a:schemeClr val="dk1"/>
                </a:solidFill>
                <a:latin typeface="Arial"/>
                <a:ea typeface="Arial"/>
                <a:cs typeface="Arial"/>
                <a:sym typeface="Arial"/>
              </a:rPr>
              <a:t>Foods</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id (PK)</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lang="en-US" sz="2000">
                <a:solidFill>
                  <a:srgbClr val="FF0000"/>
                </a:solidFill>
                <a:latin typeface="Arial"/>
                <a:ea typeface="Arial"/>
                <a:cs typeface="Arial"/>
                <a:sym typeface="Arial"/>
              </a:rPr>
              <a:t>category</a:t>
            </a:r>
            <a:r>
              <a:rPr b="0" lang="en-US" sz="2000" strike="noStrike">
                <a:solidFill>
                  <a:srgbClr val="FF0000"/>
                </a:solidFill>
                <a:latin typeface="Arial"/>
                <a:ea typeface="Arial"/>
                <a:cs typeface="Arial"/>
                <a:sym typeface="Arial"/>
              </a:rPr>
              <a:t>_id (FK)</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name</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a:t>
            </a:r>
            <a:endParaRPr b="0" sz="2000" strike="noStrike">
              <a:solidFill>
                <a:srgbClr val="000000"/>
              </a:solidFill>
              <a:latin typeface="Arial"/>
              <a:ea typeface="Arial"/>
              <a:cs typeface="Arial"/>
              <a:sym typeface="Arial"/>
            </a:endParaRPr>
          </a:p>
        </p:txBody>
      </p:sp>
      <p:sp>
        <p:nvSpPr>
          <p:cNvPr id="465" name="Google Shape;465;p31"/>
          <p:cNvSpPr/>
          <p:nvPr/>
        </p:nvSpPr>
        <p:spPr>
          <a:xfrm>
            <a:off x="6967440" y="3599280"/>
            <a:ext cx="2614320" cy="1394280"/>
          </a:xfrm>
          <a:prstGeom prst="rect">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000" strike="noStrike">
                <a:solidFill>
                  <a:schemeClr val="dk1"/>
                </a:solidFill>
                <a:latin typeface="Arial"/>
                <a:ea typeface="Arial"/>
                <a:cs typeface="Arial"/>
                <a:sym typeface="Arial"/>
              </a:rPr>
              <a:t>Categories</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id (PK)</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Name</a:t>
            </a:r>
            <a:endParaRPr b="0" sz="2000" strike="noStrike">
              <a:solidFill>
                <a:srgbClr val="000000"/>
              </a:solidFill>
              <a:latin typeface="Arial"/>
              <a:ea typeface="Arial"/>
              <a:cs typeface="Arial"/>
              <a:sym typeface="Arial"/>
            </a:endParaRPr>
          </a:p>
          <a:p>
            <a:pPr indent="-343080" lvl="0" marL="343080" marR="0" rtl="0" algn="l">
              <a:lnSpc>
                <a:spcPct val="100000"/>
              </a:lnSpc>
              <a:spcBef>
                <a:spcPts val="0"/>
              </a:spcBef>
              <a:spcAft>
                <a:spcPts val="0"/>
              </a:spcAft>
              <a:buClr>
                <a:srgbClr val="000000"/>
              </a:buClr>
              <a:buSzPts val="2000"/>
              <a:buFont typeface="Arial"/>
              <a:buChar char="-"/>
            </a:pPr>
            <a:r>
              <a:rPr b="0" lang="en-US" sz="2000" strike="noStrike">
                <a:solidFill>
                  <a:schemeClr val="dk1"/>
                </a:solidFill>
                <a:latin typeface="Arial"/>
                <a:ea typeface="Arial"/>
                <a:cs typeface="Arial"/>
                <a:sym typeface="Arial"/>
              </a:rPr>
              <a:t>….</a:t>
            </a:r>
            <a:endParaRPr b="0" sz="2000" strike="noStrike">
              <a:solidFill>
                <a:srgbClr val="000000"/>
              </a:solidFill>
              <a:latin typeface="Arial"/>
              <a:ea typeface="Arial"/>
              <a:cs typeface="Arial"/>
              <a:sym typeface="Arial"/>
            </a:endParaRPr>
          </a:p>
        </p:txBody>
      </p:sp>
      <p:cxnSp>
        <p:nvCxnSpPr>
          <p:cNvPr id="466" name="Google Shape;466;p31"/>
          <p:cNvCxnSpPr>
            <a:stCxn id="464" idx="3"/>
            <a:endCxn id="465" idx="1"/>
          </p:cNvCxnSpPr>
          <p:nvPr/>
        </p:nvCxnSpPr>
        <p:spPr>
          <a:xfrm>
            <a:off x="5538240" y="4296420"/>
            <a:ext cx="1429200" cy="0"/>
          </a:xfrm>
          <a:prstGeom prst="straightConnector1">
            <a:avLst/>
          </a:prstGeom>
          <a:noFill/>
          <a:ln cap="flat" cmpd="sng" w="38100">
            <a:solidFill>
              <a:srgbClr val="434343"/>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2"/>
          <p:cNvSpPr txBox="1"/>
          <p:nvPr>
            <p:ph idx="4294967295" type="title"/>
          </p:nvPr>
        </p:nvSpPr>
        <p:spPr>
          <a:xfrm>
            <a:off x="401375" y="11916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Foods Migration Update</a:t>
            </a:r>
            <a:endParaRPr b="0" i="0" sz="2400" u="none" cap="none" strike="noStrike">
              <a:solidFill>
                <a:srgbClr val="000000"/>
              </a:solidFill>
              <a:latin typeface="Arial"/>
              <a:ea typeface="Arial"/>
              <a:cs typeface="Arial"/>
              <a:sym typeface="Arial"/>
            </a:endParaRPr>
          </a:p>
        </p:txBody>
      </p:sp>
      <p:sp>
        <p:nvSpPr>
          <p:cNvPr id="472" name="Google Shape;472;p32"/>
          <p:cNvSpPr txBox="1"/>
          <p:nvPr>
            <p:ph idx="4294967295" type="body"/>
          </p:nvPr>
        </p:nvSpPr>
        <p:spPr>
          <a:xfrm>
            <a:off x="8839200" y="2425400"/>
            <a:ext cx="3089740" cy="161064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Please write and check with Laravel Documentation &amp; Your Case Study</a:t>
            </a:r>
            <a:endParaRPr b="0" i="0" sz="2200" u="none" cap="none" strike="noStrike">
              <a:solidFill>
                <a:srgbClr val="000000"/>
              </a:solidFill>
              <a:latin typeface="Arial"/>
              <a:ea typeface="Arial"/>
              <a:cs typeface="Arial"/>
              <a:sym typeface="Arial"/>
            </a:endParaRPr>
          </a:p>
        </p:txBody>
      </p:sp>
      <p:pic>
        <p:nvPicPr>
          <p:cNvPr descr="Your Laravel Agency | HV Digital" id="473" name="Google Shape;473;p32"/>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474" name="Google Shape;474;p32"/>
          <p:cNvPicPr preferRelativeResize="0"/>
          <p:nvPr/>
        </p:nvPicPr>
        <p:blipFill rotWithShape="1">
          <a:blip r:embed="rId4">
            <a:alphaModFix/>
          </a:blip>
          <a:srcRect b="0" l="0" r="0" t="0"/>
          <a:stretch/>
        </p:blipFill>
        <p:spPr>
          <a:xfrm>
            <a:off x="401375" y="713240"/>
            <a:ext cx="7818065" cy="58795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3"/>
          <p:cNvSpPr txBox="1"/>
          <p:nvPr>
            <p:ph idx="4294967295" type="title"/>
          </p:nvPr>
        </p:nvSpPr>
        <p:spPr>
          <a:xfrm>
            <a:off x="401375" y="11916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Category Migration Update</a:t>
            </a:r>
            <a:endParaRPr b="0" i="0" sz="2400" u="none" cap="none" strike="noStrike">
              <a:solidFill>
                <a:srgbClr val="000000"/>
              </a:solidFill>
              <a:latin typeface="Arial"/>
              <a:ea typeface="Arial"/>
              <a:cs typeface="Arial"/>
              <a:sym typeface="Arial"/>
            </a:endParaRPr>
          </a:p>
        </p:txBody>
      </p:sp>
      <p:sp>
        <p:nvSpPr>
          <p:cNvPr id="480" name="Google Shape;480;p33"/>
          <p:cNvSpPr txBox="1"/>
          <p:nvPr>
            <p:ph idx="4294967295" type="body"/>
          </p:nvPr>
        </p:nvSpPr>
        <p:spPr>
          <a:xfrm>
            <a:off x="8839200" y="2425400"/>
            <a:ext cx="3089740" cy="161064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Please write and check with Laravel Documentation &amp; Your Case Study</a:t>
            </a:r>
            <a:endParaRPr b="0" i="0" sz="2200" u="none" cap="none" strike="noStrike">
              <a:solidFill>
                <a:srgbClr val="000000"/>
              </a:solidFill>
              <a:latin typeface="Arial"/>
              <a:ea typeface="Arial"/>
              <a:cs typeface="Arial"/>
              <a:sym typeface="Arial"/>
            </a:endParaRPr>
          </a:p>
        </p:txBody>
      </p:sp>
      <p:pic>
        <p:nvPicPr>
          <p:cNvPr descr="Your Laravel Agency | HV Digital" id="481" name="Google Shape;481;p33"/>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482" name="Google Shape;482;p33"/>
          <p:cNvPicPr preferRelativeResize="0"/>
          <p:nvPr/>
        </p:nvPicPr>
        <p:blipFill rotWithShape="1">
          <a:blip r:embed="rId4">
            <a:alphaModFix/>
          </a:blip>
          <a:srcRect b="0" l="0" r="0" t="0"/>
          <a:stretch/>
        </p:blipFill>
        <p:spPr>
          <a:xfrm>
            <a:off x="747200" y="1334781"/>
            <a:ext cx="7344800" cy="43916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Run migration after completed</a:t>
            </a:r>
            <a:endParaRPr b="0" i="0" sz="3600" u="none" cap="none" strike="noStrike">
              <a:solidFill>
                <a:srgbClr val="000000"/>
              </a:solidFill>
              <a:latin typeface="Arial"/>
              <a:ea typeface="Arial"/>
              <a:cs typeface="Arial"/>
              <a:sym typeface="Arial"/>
            </a:endParaRPr>
          </a:p>
        </p:txBody>
      </p:sp>
      <p:pic>
        <p:nvPicPr>
          <p:cNvPr descr="Your Laravel Agency | HV Digital" id="488" name="Google Shape;488;p34"/>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489" name="Google Shape;489;p34"/>
          <p:cNvPicPr preferRelativeResize="0"/>
          <p:nvPr/>
        </p:nvPicPr>
        <p:blipFill rotWithShape="1">
          <a:blip r:embed="rId4">
            <a:alphaModFix/>
          </a:blip>
          <a:srcRect b="0" l="0" r="0" t="0"/>
          <a:stretch/>
        </p:blipFill>
        <p:spPr>
          <a:xfrm>
            <a:off x="558960" y="1128780"/>
            <a:ext cx="9560400" cy="2021762"/>
          </a:xfrm>
          <a:prstGeom prst="rect">
            <a:avLst/>
          </a:prstGeom>
          <a:noFill/>
          <a:ln>
            <a:noFill/>
          </a:ln>
        </p:spPr>
      </p:pic>
      <p:pic>
        <p:nvPicPr>
          <p:cNvPr id="490" name="Google Shape;490;p34"/>
          <p:cNvPicPr preferRelativeResize="0"/>
          <p:nvPr/>
        </p:nvPicPr>
        <p:blipFill rotWithShape="1">
          <a:blip r:embed="rId5">
            <a:alphaModFix/>
          </a:blip>
          <a:srcRect b="0" l="0" r="0" t="0"/>
          <a:stretch/>
        </p:blipFill>
        <p:spPr>
          <a:xfrm>
            <a:off x="514080" y="3514197"/>
            <a:ext cx="5563376" cy="3019846"/>
          </a:xfrm>
          <a:prstGeom prst="rect">
            <a:avLst/>
          </a:prstGeom>
          <a:noFill/>
          <a:ln>
            <a:noFill/>
          </a:ln>
        </p:spPr>
      </p:pic>
      <p:pic>
        <p:nvPicPr>
          <p:cNvPr id="491" name="Google Shape;491;p34"/>
          <p:cNvPicPr preferRelativeResize="0"/>
          <p:nvPr/>
        </p:nvPicPr>
        <p:blipFill rotWithShape="1">
          <a:blip r:embed="rId6">
            <a:alphaModFix/>
          </a:blip>
          <a:srcRect b="0" l="0" r="0" t="0"/>
          <a:stretch/>
        </p:blipFill>
        <p:spPr>
          <a:xfrm>
            <a:off x="6732199" y="3323422"/>
            <a:ext cx="5054851" cy="34013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5"/>
          <p:cNvSpPr txBox="1"/>
          <p:nvPr>
            <p:ph idx="4294967295" type="title"/>
          </p:nvPr>
        </p:nvSpPr>
        <p:spPr>
          <a:xfrm>
            <a:off x="0" y="2147760"/>
            <a:ext cx="12191760" cy="178344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Seeding</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Seeding</a:t>
            </a:r>
            <a:endParaRPr b="0" sz="4800" strike="noStrike">
              <a:solidFill>
                <a:srgbClr val="000000"/>
              </a:solidFill>
              <a:latin typeface="Arial"/>
              <a:ea typeface="Arial"/>
              <a:cs typeface="Arial"/>
              <a:sym typeface="Arial"/>
            </a:endParaRPr>
          </a:p>
        </p:txBody>
      </p:sp>
      <p:sp>
        <p:nvSpPr>
          <p:cNvPr id="502" name="Google Shape;502;p36"/>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2200"/>
              <a:buFont typeface="Albert Sans Light"/>
              <a:buChar char="•"/>
            </a:pPr>
            <a:r>
              <a:rPr b="0" i="0" lang="en-US" sz="2200" u="none" cap="none" strike="noStrike">
                <a:solidFill>
                  <a:schemeClr val="dk1"/>
                </a:solidFill>
                <a:latin typeface="Arial"/>
                <a:ea typeface="Arial"/>
                <a:cs typeface="Arial"/>
                <a:sym typeface="Arial"/>
              </a:rPr>
              <a:t>Seeding in Laravel means to fill in and modify data in the table</a:t>
            </a:r>
            <a:endParaRPr b="0" i="0" sz="22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200"/>
              <a:buFont typeface="Albert Sans Light"/>
              <a:buChar char="•"/>
            </a:pPr>
            <a:r>
              <a:rPr b="0" i="0" lang="en-US" sz="2200" u="none" cap="none" strike="noStrike">
                <a:solidFill>
                  <a:schemeClr val="dk1"/>
                </a:solidFill>
                <a:latin typeface="Arial"/>
                <a:ea typeface="Arial"/>
                <a:cs typeface="Arial"/>
                <a:sym typeface="Arial"/>
              </a:rPr>
              <a:t>File Seeding use for initial data of an application. It is often used as dummy data to demonstrate the application features.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Seeding files are located at ‘database/seeders’</a:t>
            </a:r>
            <a:endParaRPr b="0" i="0" sz="22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200"/>
              <a:buFont typeface="Albert Sans Light"/>
              <a:buChar char="•"/>
            </a:pPr>
            <a:r>
              <a:rPr b="0" i="0" lang="en-US" sz="2200" u="none" cap="none" strike="noStrike">
                <a:solidFill>
                  <a:schemeClr val="dk1"/>
                </a:solidFill>
                <a:latin typeface="Arial"/>
                <a:ea typeface="Arial"/>
                <a:cs typeface="Arial"/>
                <a:sym typeface="Arial"/>
              </a:rPr>
              <a:t>Seeding is not have a versioning mechanism like in the migration</a:t>
            </a:r>
            <a:endParaRPr b="0" i="0" sz="22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200"/>
              <a:buFont typeface="Albert Sans Light"/>
              <a:buChar char="•"/>
            </a:pPr>
            <a:r>
              <a:rPr b="0" i="0" lang="en-US" sz="2200" u="none" cap="none" strike="noStrike">
                <a:solidFill>
                  <a:schemeClr val="dk1"/>
                </a:solidFill>
                <a:latin typeface="Arial"/>
                <a:ea typeface="Arial"/>
                <a:cs typeface="Arial"/>
                <a:sym typeface="Arial"/>
              </a:rPr>
              <a:t>Seeding file listed in DatabaseSeeder.php</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https://laravel.com/docs/10.x/seeding</a:t>
            </a:r>
            <a:r>
              <a:rPr b="0" i="0" lang="en-US" sz="1800" u="none" cap="none" strike="noStrike">
                <a:solidFill>
                  <a:schemeClr val="dk1"/>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 </a:t>
            </a:r>
            <a:endParaRPr b="0" i="0" sz="22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descr="Your Laravel Agency | HV Digital" id="503" name="Google Shape;503;p36"/>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idx="4294967295" type="title"/>
          </p:nvPr>
        </p:nvSpPr>
        <p:spPr>
          <a:xfrm>
            <a:off x="514080" y="449640"/>
            <a:ext cx="10019520" cy="5536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rPr b="1" i="0" lang="en-US" sz="3600" u="none" cap="none" strike="noStrike">
                <a:solidFill>
                  <a:schemeClr val="dk1"/>
                </a:solidFill>
                <a:latin typeface="Arial"/>
                <a:ea typeface="Arial"/>
                <a:cs typeface="Arial"/>
                <a:sym typeface="Arial"/>
              </a:rPr>
              <a:t>DatabaseSeeder.php</a:t>
            </a:r>
            <a:endParaRPr b="0" i="0" sz="3600" u="none" cap="none" strike="noStrike">
              <a:solidFill>
                <a:srgbClr val="000000"/>
              </a:solidFill>
              <a:latin typeface="Arial"/>
              <a:ea typeface="Arial"/>
              <a:cs typeface="Arial"/>
              <a:sym typeface="Arial"/>
            </a:endParaRPr>
          </a:p>
        </p:txBody>
      </p:sp>
      <p:sp>
        <p:nvSpPr>
          <p:cNvPr id="509" name="Google Shape;509;p37"/>
          <p:cNvSpPr txBox="1"/>
          <p:nvPr>
            <p:ph idx="4294967295" type="body"/>
          </p:nvPr>
        </p:nvSpPr>
        <p:spPr>
          <a:xfrm>
            <a:off x="252360" y="3248280"/>
            <a:ext cx="4851000" cy="326376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DatabaseSeeder.php is the mainClass of Seeding implementation.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Laravel will read the content of statemen run() and run it sequentially. Seeder file can be executed over and over.</a:t>
            </a:r>
            <a:endParaRPr b="0" i="0" sz="2000" u="none" cap="none" strike="noStrike">
              <a:solidFill>
                <a:srgbClr val="000000"/>
              </a:solidFill>
              <a:latin typeface="Arial"/>
              <a:ea typeface="Arial"/>
              <a:cs typeface="Arial"/>
              <a:sym typeface="Arial"/>
            </a:endParaRPr>
          </a:p>
        </p:txBody>
      </p:sp>
      <p:pic>
        <p:nvPicPr>
          <p:cNvPr descr="Your Laravel Agency | HV Digital" id="510" name="Google Shape;510;p37"/>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11" name="Google Shape;511;p37"/>
          <p:cNvPicPr preferRelativeResize="0"/>
          <p:nvPr/>
        </p:nvPicPr>
        <p:blipFill rotWithShape="1">
          <a:blip r:embed="rId4">
            <a:alphaModFix/>
          </a:blip>
          <a:srcRect b="0" l="0" r="0" t="0"/>
          <a:stretch/>
        </p:blipFill>
        <p:spPr>
          <a:xfrm>
            <a:off x="5103720" y="1765080"/>
            <a:ext cx="6668640" cy="45471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8"/>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Fill table with seeder</a:t>
            </a:r>
            <a:endParaRPr b="0" sz="4800" strike="noStrike">
              <a:solidFill>
                <a:srgbClr val="000000"/>
              </a:solidFill>
              <a:latin typeface="Arial"/>
              <a:ea typeface="Arial"/>
              <a:cs typeface="Arial"/>
              <a:sym typeface="Arial"/>
            </a:endParaRPr>
          </a:p>
        </p:txBody>
      </p:sp>
      <p:sp>
        <p:nvSpPr>
          <p:cNvPr id="517" name="Google Shape;517;p38"/>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There are </a:t>
            </a:r>
            <a:r>
              <a:rPr b="1" i="0" lang="en-US" sz="2200" u="none" cap="none" strike="noStrike">
                <a:solidFill>
                  <a:schemeClr val="dk1"/>
                </a:solidFill>
                <a:latin typeface="Arial"/>
                <a:ea typeface="Arial"/>
                <a:cs typeface="Arial"/>
                <a:sym typeface="Arial"/>
              </a:rPr>
              <a:t>2 ways </a:t>
            </a:r>
            <a:r>
              <a:rPr b="0" i="0" lang="en-US" sz="2200" u="none" cap="none" strike="noStrike">
                <a:solidFill>
                  <a:schemeClr val="dk1"/>
                </a:solidFill>
                <a:latin typeface="Arial"/>
                <a:ea typeface="Arial"/>
                <a:cs typeface="Arial"/>
                <a:sym typeface="Arial"/>
              </a:rPr>
              <a:t>to fill table with data. (1) Query Builder; (2) Eloquent Model Factory.</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In this section we use </a:t>
            </a:r>
            <a:r>
              <a:rPr b="1" i="0" lang="en-US" sz="2200" u="none" cap="none" strike="noStrike">
                <a:solidFill>
                  <a:schemeClr val="dk1"/>
                </a:solidFill>
                <a:latin typeface="Arial"/>
                <a:ea typeface="Arial"/>
                <a:cs typeface="Arial"/>
                <a:sym typeface="Arial"/>
              </a:rPr>
              <a:t>Query Builder</a:t>
            </a:r>
            <a:r>
              <a:rPr b="0" i="0" lang="en-US" sz="2200" u="none" cap="none" strike="noStrike">
                <a:solidFill>
                  <a:schemeClr val="dk1"/>
                </a:solidFill>
                <a:latin typeface="Arial"/>
                <a:ea typeface="Arial"/>
                <a:cs typeface="Arial"/>
                <a:sym typeface="Arial"/>
              </a:rPr>
              <a:t> with insert() method and </a:t>
            </a:r>
            <a:r>
              <a:rPr b="1" i="0" lang="en-US" sz="2200" u="none" cap="none" strike="noStrike">
                <a:solidFill>
                  <a:schemeClr val="dk1"/>
                </a:solidFill>
                <a:latin typeface="Arial"/>
                <a:ea typeface="Arial"/>
                <a:cs typeface="Arial"/>
                <a:sym typeface="Arial"/>
              </a:rPr>
              <a:t>Faker</a:t>
            </a:r>
            <a:r>
              <a:rPr b="0" i="0" lang="en-US" sz="2200" u="none" cap="none" strike="noStrike">
                <a:solidFill>
                  <a:schemeClr val="dk1"/>
                </a:solidFill>
                <a:latin typeface="Arial"/>
                <a:ea typeface="Arial"/>
                <a:cs typeface="Arial"/>
                <a:sym typeface="Arial"/>
              </a:rPr>
              <a:t> (</a:t>
            </a:r>
            <a:r>
              <a:rPr b="0" i="0" lang="en-US" sz="2200" u="sng" cap="none" strike="noStrike">
                <a:solidFill>
                  <a:schemeClr val="dk1"/>
                </a:solidFill>
                <a:latin typeface="Arial"/>
                <a:ea typeface="Arial"/>
                <a:cs typeface="Arial"/>
                <a:sym typeface="Arial"/>
                <a:hlinkClick r:id="rId3">
                  <a:extLst>
                    <a:ext uri="{A12FA001-AC4F-418D-AE19-62706E023703}">
                      <ahyp:hlinkClr val="tx"/>
                    </a:ext>
                  </a:extLst>
                </a:hlinkClick>
              </a:rPr>
              <a:t>https://fakerphp.org/</a:t>
            </a:r>
            <a:r>
              <a:rPr b="0" i="0" lang="en-US" sz="2200" u="none" cap="none" strike="noStrike">
                <a:solidFill>
                  <a:schemeClr val="dk1"/>
                </a:solidFill>
                <a:latin typeface="Arial"/>
                <a:ea typeface="Arial"/>
                <a:cs typeface="Arial"/>
                <a:sym typeface="Arial"/>
              </a:rPr>
              <a:t>)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The steps are</a:t>
            </a:r>
            <a:endParaRPr b="0" i="0" sz="2200" u="none" cap="none" strike="noStrike">
              <a:solidFill>
                <a:srgbClr val="000000"/>
              </a:solidFill>
              <a:latin typeface="Arial"/>
              <a:ea typeface="Arial"/>
              <a:cs typeface="Arial"/>
              <a:sym typeface="Arial"/>
            </a:endParaRPr>
          </a:p>
        </p:txBody>
      </p:sp>
      <p:pic>
        <p:nvPicPr>
          <p:cNvPr descr="Your Laravel Agency | HV Digital" id="518" name="Google Shape;518;p38"/>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9"/>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1. Create Seeder File</a:t>
            </a:r>
            <a:endParaRPr b="0" sz="4800" strike="noStrike">
              <a:solidFill>
                <a:srgbClr val="000000"/>
              </a:solidFill>
              <a:latin typeface="Arial"/>
              <a:ea typeface="Arial"/>
              <a:cs typeface="Arial"/>
              <a:sym typeface="Arial"/>
            </a:endParaRPr>
          </a:p>
        </p:txBody>
      </p:sp>
      <p:sp>
        <p:nvSpPr>
          <p:cNvPr id="524" name="Google Shape;524;p39"/>
          <p:cNvSpPr txBox="1"/>
          <p:nvPr>
            <p:ph idx="1" type="body"/>
          </p:nvPr>
        </p:nvSpPr>
        <p:spPr>
          <a:xfrm>
            <a:off x="264240" y="2081880"/>
            <a:ext cx="11368800" cy="458460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1600"/>
              <a:buFont typeface="Albert Sans Light"/>
              <a:buChar char="•"/>
            </a:pPr>
            <a:r>
              <a:rPr b="0" i="0" lang="en-US" sz="1600" u="none" cap="none" strike="noStrike">
                <a:solidFill>
                  <a:schemeClr val="dk1"/>
                </a:solidFill>
                <a:latin typeface="Arial"/>
                <a:ea typeface="Arial"/>
                <a:cs typeface="Arial"/>
                <a:sym typeface="Arial"/>
              </a:rPr>
              <a:t>A seeder file represent a table. If you have 4 tables than you will have maximum 4 seeder file </a:t>
            </a:r>
            <a:endParaRPr b="0" i="0" sz="16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600"/>
              <a:buFont typeface="Albert Sans Light"/>
              <a:buChar char="•"/>
            </a:pPr>
            <a:r>
              <a:rPr b="0" i="0" lang="en-US" sz="1600" u="none" cap="none" strike="noStrike">
                <a:solidFill>
                  <a:schemeClr val="dk1"/>
                </a:solidFill>
                <a:latin typeface="Arial"/>
                <a:ea typeface="Arial"/>
                <a:cs typeface="Arial"/>
                <a:sym typeface="Arial"/>
              </a:rPr>
              <a:t>Syntax in command Artisan to create seeder: </a:t>
            </a:r>
            <a:r>
              <a:rPr b="1" i="0" lang="en-US" sz="1600" u="none" cap="none" strike="noStrike">
                <a:solidFill>
                  <a:schemeClr val="dk1"/>
                </a:solidFill>
                <a:latin typeface="Arial"/>
                <a:ea typeface="Arial"/>
                <a:cs typeface="Arial"/>
                <a:sym typeface="Arial"/>
              </a:rPr>
              <a:t>php artisan make:seeder UserSeeder</a:t>
            </a:r>
            <a:endParaRPr b="0" i="0" sz="16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1600"/>
              <a:buFont typeface="Albert Sans Light"/>
              <a:buChar char="•"/>
            </a:pPr>
            <a:r>
              <a:rPr b="0" i="0" lang="en-US" sz="1600" u="none" cap="none" strike="noStrike">
                <a:solidFill>
                  <a:schemeClr val="dk1"/>
                </a:solidFill>
                <a:latin typeface="Arial"/>
                <a:ea typeface="Arial"/>
                <a:cs typeface="Arial"/>
                <a:sym typeface="Arial"/>
              </a:rPr>
              <a:t>UserSeeder represent a filling for table User.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descr="Your Laravel Agency | HV Digital" id="525" name="Google Shape;525;p39"/>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26" name="Google Shape;526;p39"/>
          <p:cNvPicPr preferRelativeResize="0"/>
          <p:nvPr/>
        </p:nvPicPr>
        <p:blipFill rotWithShape="1">
          <a:blip r:embed="rId4">
            <a:alphaModFix/>
          </a:blip>
          <a:srcRect b="0" l="0" r="0" t="0"/>
          <a:stretch/>
        </p:blipFill>
        <p:spPr>
          <a:xfrm>
            <a:off x="447120" y="3177840"/>
            <a:ext cx="9411120" cy="861840"/>
          </a:xfrm>
          <a:prstGeom prst="rect">
            <a:avLst/>
          </a:prstGeom>
          <a:noFill/>
          <a:ln>
            <a:noFill/>
          </a:ln>
        </p:spPr>
      </p:pic>
      <p:pic>
        <p:nvPicPr>
          <p:cNvPr id="527" name="Google Shape;527;p39"/>
          <p:cNvPicPr preferRelativeResize="0"/>
          <p:nvPr/>
        </p:nvPicPr>
        <p:blipFill rotWithShape="1">
          <a:blip r:embed="rId5">
            <a:alphaModFix/>
          </a:blip>
          <a:srcRect b="0" l="0" r="0" t="0"/>
          <a:stretch/>
        </p:blipFill>
        <p:spPr>
          <a:xfrm>
            <a:off x="457200" y="4198710"/>
            <a:ext cx="4368834" cy="26592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
          <p:cNvSpPr txBox="1"/>
          <p:nvPr>
            <p:ph type="title"/>
          </p:nvPr>
        </p:nvSpPr>
        <p:spPr>
          <a:xfrm>
            <a:off x="434520" y="434880"/>
            <a:ext cx="97758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Default Configuration</a:t>
            </a:r>
            <a:endParaRPr b="0" sz="4800" strike="noStrike">
              <a:solidFill>
                <a:srgbClr val="000000"/>
              </a:solidFill>
              <a:latin typeface="Arial"/>
              <a:ea typeface="Arial"/>
              <a:cs typeface="Arial"/>
              <a:sym typeface="Arial"/>
            </a:endParaRPr>
          </a:p>
        </p:txBody>
      </p:sp>
      <p:sp>
        <p:nvSpPr>
          <p:cNvPr id="251" name="Google Shape;251;p4"/>
          <p:cNvSpPr txBox="1"/>
          <p:nvPr>
            <p:ph idx="1" type="body"/>
          </p:nvPr>
        </p:nvSpPr>
        <p:spPr>
          <a:xfrm>
            <a:off x="6464520" y="1779840"/>
            <a:ext cx="5373360" cy="1521360"/>
          </a:xfrm>
          <a:prstGeom prst="rect">
            <a:avLst/>
          </a:prstGeom>
          <a:noFill/>
          <a:ln>
            <a:noFill/>
          </a:ln>
        </p:spPr>
        <p:txBody>
          <a:bodyPr anchorCtr="0" anchor="t" bIns="45700" lIns="91425" spcFirstLastPara="1" rIns="91425" wrap="square" tIns="45700">
            <a:noAutofit/>
          </a:bodyPr>
          <a:lstStyle/>
          <a:p>
            <a:pPr indent="-343080" lvl="0" marL="457200" marR="0" rtl="0" algn="l">
              <a:lnSpc>
                <a:spcPct val="100000"/>
              </a:lnSpc>
              <a:spcBef>
                <a:spcPts val="0"/>
              </a:spcBef>
              <a:spcAft>
                <a:spcPts val="0"/>
              </a:spcAft>
              <a:buClr>
                <a:srgbClr val="434343"/>
              </a:buClr>
              <a:buSzPts val="2000"/>
              <a:buFont typeface="Albert Sans Light"/>
              <a:buChar char="•"/>
            </a:pPr>
            <a:r>
              <a:rPr b="0" i="0" lang="en-US" sz="2000" u="none" cap="none" strike="noStrike">
                <a:solidFill>
                  <a:schemeClr val="dk1"/>
                </a:solidFill>
                <a:latin typeface="Arial"/>
                <a:ea typeface="Arial"/>
                <a:cs typeface="Arial"/>
                <a:sym typeface="Arial"/>
              </a:rPr>
              <a:t>Database access setting is located at </a:t>
            </a:r>
            <a:r>
              <a:rPr b="0" i="0" lang="en-US" sz="2000" u="sng" cap="none" strike="noStrike">
                <a:solidFill>
                  <a:schemeClr val="dk1"/>
                </a:solidFill>
                <a:latin typeface="Arial"/>
                <a:ea typeface="Arial"/>
                <a:cs typeface="Arial"/>
                <a:sym typeface="Arial"/>
              </a:rPr>
              <a:t>config/database.php</a:t>
            </a:r>
            <a:endParaRPr b="0" i="0" sz="20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434343"/>
              </a:buClr>
              <a:buSzPts val="2000"/>
              <a:buFont typeface="Albert Sans Light"/>
              <a:buChar char="•"/>
            </a:pPr>
            <a:r>
              <a:rPr b="0" i="0" lang="en-US" sz="2000" u="none" cap="none" strike="noStrike">
                <a:solidFill>
                  <a:schemeClr val="dk1"/>
                </a:solidFill>
                <a:latin typeface="Arial"/>
                <a:ea typeface="Arial"/>
                <a:cs typeface="Arial"/>
                <a:sym typeface="Arial"/>
              </a:rPr>
              <a:t>Please look at this configuration in your new laravel project</a:t>
            </a:r>
            <a:endParaRPr b="0" i="0" sz="2000" u="none" cap="none" strike="noStrike">
              <a:solidFill>
                <a:srgbClr val="000000"/>
              </a:solidFill>
              <a:latin typeface="Arial"/>
              <a:ea typeface="Arial"/>
              <a:cs typeface="Arial"/>
              <a:sym typeface="Arial"/>
            </a:endParaRPr>
          </a:p>
        </p:txBody>
      </p:sp>
      <p:pic>
        <p:nvPicPr>
          <p:cNvPr id="252" name="Google Shape;252;p4"/>
          <p:cNvPicPr preferRelativeResize="0"/>
          <p:nvPr/>
        </p:nvPicPr>
        <p:blipFill rotWithShape="1">
          <a:blip r:embed="rId3">
            <a:alphaModFix/>
          </a:blip>
          <a:srcRect b="0" l="0" r="0" t="0"/>
          <a:stretch/>
        </p:blipFill>
        <p:spPr>
          <a:xfrm>
            <a:off x="507960" y="1769760"/>
            <a:ext cx="5672160" cy="4254120"/>
          </a:xfrm>
          <a:prstGeom prst="rect">
            <a:avLst/>
          </a:prstGeom>
          <a:noFill/>
          <a:ln>
            <a:noFill/>
          </a:ln>
        </p:spPr>
      </p:pic>
      <p:cxnSp>
        <p:nvCxnSpPr>
          <p:cNvPr id="253" name="Google Shape;253;p4"/>
          <p:cNvCxnSpPr/>
          <p:nvPr/>
        </p:nvCxnSpPr>
        <p:spPr>
          <a:xfrm flipH="1">
            <a:off x="4050720" y="3774240"/>
            <a:ext cx="2598480" cy="670320"/>
          </a:xfrm>
          <a:prstGeom prst="straightConnector1">
            <a:avLst/>
          </a:prstGeom>
          <a:noFill/>
          <a:ln cap="flat" cmpd="sng" w="76200">
            <a:solidFill>
              <a:srgbClr val="FF0000"/>
            </a:solidFill>
            <a:prstDash val="solid"/>
            <a:round/>
            <a:headEnd len="sm" w="sm" type="none"/>
            <a:tailEnd len="med" w="med" type="triangle"/>
          </a:ln>
        </p:spPr>
      </p:cxnSp>
      <p:sp>
        <p:nvSpPr>
          <p:cNvPr id="254" name="Google Shape;254;p4"/>
          <p:cNvSpPr/>
          <p:nvPr/>
        </p:nvSpPr>
        <p:spPr>
          <a:xfrm>
            <a:off x="6649200" y="3503160"/>
            <a:ext cx="5373360" cy="25779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Calibri"/>
                <a:ea typeface="Calibri"/>
                <a:cs typeface="Calibri"/>
                <a:sym typeface="Calibri"/>
              </a:rPr>
              <a:t>env (param1, param2)</a:t>
            </a:r>
            <a:r>
              <a:rPr b="0" i="0" lang="en-US" sz="2000" u="none" cap="none" strike="noStrike">
                <a:solidFill>
                  <a:schemeClr val="dk1"/>
                </a:solidFill>
                <a:latin typeface="Calibri"/>
                <a:ea typeface="Calibri"/>
                <a:cs typeface="Calibri"/>
                <a:sym typeface="Calibri"/>
              </a:rPr>
              <a:t> is syntax for colleting value from variable base on .env (environment) file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For information, .env file should be place on root of your Laravel Project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param1 = KEY</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param2 = default_value</a:t>
            </a:r>
            <a:endParaRPr b="0" i="0" sz="2000" u="none" cap="none" strike="noStrike">
              <a:solidFill>
                <a:srgbClr val="000000"/>
              </a:solidFill>
              <a:latin typeface="Arial"/>
              <a:ea typeface="Arial"/>
              <a:cs typeface="Arial"/>
              <a:sym typeface="Arial"/>
            </a:endParaRPr>
          </a:p>
        </p:txBody>
      </p:sp>
      <p:pic>
        <p:nvPicPr>
          <p:cNvPr descr="Your Laravel Agency | HV Digital" id="255" name="Google Shape;255;p4"/>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0"/>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1. Create Seeder File (2)</a:t>
            </a:r>
            <a:endParaRPr b="0" sz="4800" strike="noStrike">
              <a:solidFill>
                <a:srgbClr val="000000"/>
              </a:solidFill>
              <a:latin typeface="Arial"/>
              <a:ea typeface="Arial"/>
              <a:cs typeface="Arial"/>
              <a:sym typeface="Arial"/>
            </a:endParaRPr>
          </a:p>
        </p:txBody>
      </p:sp>
      <p:sp>
        <p:nvSpPr>
          <p:cNvPr id="533" name="Google Shape;533;p40"/>
          <p:cNvSpPr txBox="1"/>
          <p:nvPr>
            <p:ph idx="1" type="body"/>
          </p:nvPr>
        </p:nvSpPr>
        <p:spPr>
          <a:xfrm>
            <a:off x="274400" y="1699920"/>
            <a:ext cx="985500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Create seeder for foods and categories</a:t>
            </a:r>
            <a:endParaRPr b="0" i="0" sz="2200" u="none" cap="none" strike="noStrike">
              <a:solidFill>
                <a:srgbClr val="000000"/>
              </a:solidFill>
              <a:latin typeface="Arial"/>
              <a:ea typeface="Arial"/>
              <a:cs typeface="Arial"/>
              <a:sym typeface="Arial"/>
            </a:endParaRPr>
          </a:p>
        </p:txBody>
      </p:sp>
      <p:pic>
        <p:nvPicPr>
          <p:cNvPr descr="Your Laravel Agency | HV Digital" id="534" name="Google Shape;534;p40"/>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35" name="Google Shape;535;p40"/>
          <p:cNvPicPr preferRelativeResize="0"/>
          <p:nvPr/>
        </p:nvPicPr>
        <p:blipFill rotWithShape="1">
          <a:blip r:embed="rId4">
            <a:alphaModFix/>
          </a:blip>
          <a:srcRect b="0" l="0" r="0" t="0"/>
          <a:stretch/>
        </p:blipFill>
        <p:spPr>
          <a:xfrm>
            <a:off x="498877" y="2327884"/>
            <a:ext cx="10350310" cy="1931096"/>
          </a:xfrm>
          <a:prstGeom prst="rect">
            <a:avLst/>
          </a:prstGeom>
          <a:noFill/>
          <a:ln>
            <a:noFill/>
          </a:ln>
        </p:spPr>
      </p:pic>
      <p:pic>
        <p:nvPicPr>
          <p:cNvPr id="536" name="Google Shape;536;p40"/>
          <p:cNvPicPr preferRelativeResize="0"/>
          <p:nvPr/>
        </p:nvPicPr>
        <p:blipFill rotWithShape="1">
          <a:blip r:embed="rId5">
            <a:alphaModFix/>
          </a:blip>
          <a:srcRect b="0" l="0" r="0" t="0"/>
          <a:stretch/>
        </p:blipFill>
        <p:spPr>
          <a:xfrm>
            <a:off x="498877" y="4314470"/>
            <a:ext cx="2810267" cy="254353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1"/>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2. Using Query Builder</a:t>
            </a:r>
            <a:endParaRPr b="0" sz="4800" strike="noStrike">
              <a:solidFill>
                <a:srgbClr val="000000"/>
              </a:solidFill>
              <a:latin typeface="Arial"/>
              <a:ea typeface="Arial"/>
              <a:cs typeface="Arial"/>
              <a:sym typeface="Arial"/>
            </a:endParaRPr>
          </a:p>
        </p:txBody>
      </p:sp>
      <p:sp>
        <p:nvSpPr>
          <p:cNvPr id="542" name="Google Shape;542;p41"/>
          <p:cNvSpPr txBox="1"/>
          <p:nvPr>
            <p:ph idx="1" type="body"/>
          </p:nvPr>
        </p:nvSpPr>
        <p:spPr>
          <a:xfrm>
            <a:off x="264240" y="2081880"/>
            <a:ext cx="4913640" cy="45846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Based on </a:t>
            </a:r>
            <a:r>
              <a:rPr b="0" i="0" lang="en-US" sz="2200" u="sng" cap="none" strike="noStrike">
                <a:solidFill>
                  <a:schemeClr val="hlink"/>
                </a:solidFill>
                <a:latin typeface="Arial"/>
                <a:ea typeface="Arial"/>
                <a:cs typeface="Arial"/>
                <a:sym typeface="Arial"/>
                <a:hlinkClick r:id="rId3"/>
              </a:rPr>
              <a:t>https://laravel.com/docs/10.x/seeding#writing-seeders</a:t>
            </a:r>
            <a:r>
              <a:rPr b="0" i="0" lang="en-US" sz="2200" u="none" cap="none" strike="noStrike">
                <a:solidFill>
                  <a:schemeClr val="dk1"/>
                </a:solidFill>
                <a:latin typeface="Arial"/>
                <a:ea typeface="Arial"/>
                <a:cs typeface="Arial"/>
                <a:sym typeface="Arial"/>
              </a:rPr>
              <a:t> </a:t>
            </a:r>
            <a:br>
              <a:rPr b="0" i="0" lang="en-US" sz="2200" u="none" cap="none" strike="noStrike">
                <a:solidFill>
                  <a:schemeClr val="dk1"/>
                </a:solidFill>
                <a:latin typeface="Arial"/>
                <a:ea typeface="Arial"/>
                <a:cs typeface="Arial"/>
                <a:sym typeface="Arial"/>
              </a:rPr>
            </a:br>
            <a:endParaRPr b="0" i="0" sz="22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999999"/>
              </a:buClr>
              <a:buSzPts val="2200"/>
              <a:buFont typeface="Albert Sans Light"/>
              <a:buChar char="●"/>
            </a:pPr>
            <a:r>
              <a:rPr b="0" i="0" lang="en-US" sz="2200" u="none" cap="none" strike="noStrike">
                <a:solidFill>
                  <a:schemeClr val="dk1"/>
                </a:solidFill>
                <a:latin typeface="Arial"/>
                <a:ea typeface="Arial"/>
                <a:cs typeface="Arial"/>
                <a:sym typeface="Arial"/>
              </a:rPr>
              <a:t>Query Builder documentation can be found at </a:t>
            </a:r>
            <a:r>
              <a:rPr b="0" i="0" lang="en-US" sz="2200" u="sng" cap="none" strike="noStrike">
                <a:solidFill>
                  <a:schemeClr val="dk1"/>
                </a:solidFill>
                <a:latin typeface="Arial"/>
                <a:ea typeface="Arial"/>
                <a:cs typeface="Arial"/>
                <a:sym typeface="Arial"/>
                <a:hlinkClick r:id="rId4">
                  <a:extLst>
                    <a:ext uri="{A12FA001-AC4F-418D-AE19-62706E023703}">
                      <ahyp:hlinkClr val="tx"/>
                    </a:ext>
                  </a:extLst>
                </a:hlinkClick>
              </a:rPr>
              <a:t>https://laravel.com/docs/10.x/queries#insert-statements</a:t>
            </a:r>
            <a:r>
              <a:rPr b="0" i="0" lang="en-US" sz="2200" u="none" cap="none" strike="noStrike">
                <a:solidFill>
                  <a:schemeClr val="dk1"/>
                </a:solidFill>
                <a:latin typeface="Arial"/>
                <a:ea typeface="Arial"/>
                <a:cs typeface="Arial"/>
                <a:sym typeface="Arial"/>
              </a:rPr>
              <a:t> </a:t>
            </a:r>
            <a:endParaRPr b="0" i="0" sz="2200" u="none" cap="none" strike="noStrike">
              <a:solidFill>
                <a:srgbClr val="000000"/>
              </a:solidFill>
              <a:latin typeface="Arial"/>
              <a:ea typeface="Arial"/>
              <a:cs typeface="Arial"/>
              <a:sym typeface="Arial"/>
            </a:endParaRPr>
          </a:p>
          <a:p>
            <a:pPr indent="-343080" lvl="0" marL="457200" marR="0" rtl="0" algn="l">
              <a:lnSpc>
                <a:spcPct val="100000"/>
              </a:lnSpc>
              <a:spcBef>
                <a:spcPts val="360"/>
              </a:spcBef>
              <a:spcAft>
                <a:spcPts val="0"/>
              </a:spcAft>
              <a:buClr>
                <a:srgbClr val="999999"/>
              </a:buClr>
              <a:buSzPts val="2200"/>
              <a:buFont typeface="Albert Sans Light"/>
              <a:buChar char="●"/>
            </a:pPr>
            <a:r>
              <a:rPr b="0" i="0" lang="en-US" sz="2200" u="none" cap="none" strike="noStrike">
                <a:solidFill>
                  <a:schemeClr val="dk1"/>
                </a:solidFill>
                <a:latin typeface="Arial"/>
                <a:ea typeface="Arial"/>
                <a:cs typeface="Arial"/>
                <a:sym typeface="Arial"/>
              </a:rPr>
              <a:t>Each seeder can be written with this query builder syntax.</a:t>
            </a:r>
            <a:endParaRPr b="0" i="0" sz="2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200"/>
              <a:buFont typeface="Arial"/>
              <a:buNone/>
            </a:pPr>
            <a:r>
              <a:t/>
            </a:r>
            <a:endParaRPr b="0" i="0" sz="2200" u="none" cap="none" strike="noStrike">
              <a:solidFill>
                <a:srgbClr val="000000"/>
              </a:solidFill>
              <a:latin typeface="Arial"/>
              <a:ea typeface="Arial"/>
              <a:cs typeface="Arial"/>
              <a:sym typeface="Arial"/>
            </a:endParaRPr>
          </a:p>
        </p:txBody>
      </p:sp>
      <p:pic>
        <p:nvPicPr>
          <p:cNvPr descr="Your Laravel Agency | HV Digital" id="543" name="Google Shape;543;p41"/>
          <p:cNvPicPr preferRelativeResize="0"/>
          <p:nvPr/>
        </p:nvPicPr>
        <p:blipFill rotWithShape="1">
          <a:blip r:embed="rId5">
            <a:alphaModFix/>
          </a:blip>
          <a:srcRect b="0" l="0" r="0" t="0"/>
          <a:stretch/>
        </p:blipFill>
        <p:spPr>
          <a:xfrm>
            <a:off x="10721160" y="672840"/>
            <a:ext cx="911880" cy="911880"/>
          </a:xfrm>
          <a:prstGeom prst="rect">
            <a:avLst/>
          </a:prstGeom>
          <a:noFill/>
          <a:ln>
            <a:noFill/>
          </a:ln>
        </p:spPr>
      </p:pic>
      <p:pic>
        <p:nvPicPr>
          <p:cNvPr id="544" name="Google Shape;544;p41"/>
          <p:cNvPicPr preferRelativeResize="0"/>
          <p:nvPr/>
        </p:nvPicPr>
        <p:blipFill rotWithShape="1">
          <a:blip r:embed="rId6">
            <a:alphaModFix/>
          </a:blip>
          <a:srcRect b="0" l="0" r="0" t="0"/>
          <a:stretch/>
        </p:blipFill>
        <p:spPr>
          <a:xfrm>
            <a:off x="5688720" y="3025800"/>
            <a:ext cx="5571360" cy="28141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317520" lvl="0" marL="457200" marR="0" rtl="0" algn="ctr">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Albert Sans Light"/>
                <a:ea typeface="Albert Sans Light"/>
                <a:cs typeface="Albert Sans Light"/>
                <a:sym typeface="Albert Sans Light"/>
              </a:rPr>
              <a:t>15 minutes</a:t>
            </a:r>
            <a:endParaRPr b="0" i="0" sz="2000" u="none" cap="none" strike="noStrike">
              <a:solidFill>
                <a:srgbClr val="000000"/>
              </a:solidFill>
              <a:latin typeface="Arial"/>
              <a:ea typeface="Arial"/>
              <a:cs typeface="Arial"/>
              <a:sym typeface="Arial"/>
            </a:endParaRPr>
          </a:p>
        </p:txBody>
      </p:sp>
      <p:sp>
        <p:nvSpPr>
          <p:cNvPr id="550" name="Google Shape;550;p42"/>
          <p:cNvSpPr txBox="1"/>
          <p:nvPr>
            <p:ph idx="4294967295" type="title"/>
          </p:nvPr>
        </p:nvSpPr>
        <p:spPr>
          <a:xfrm>
            <a:off x="0" y="2147760"/>
            <a:ext cx="12191760" cy="178344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Practice #4</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3"/>
          <p:cNvSpPr txBox="1"/>
          <p:nvPr>
            <p:ph type="title"/>
          </p:nvPr>
        </p:nvSpPr>
        <p:spPr>
          <a:xfrm>
            <a:off x="254080" y="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Fill CategorySeeder</a:t>
            </a:r>
            <a:endParaRPr b="0" sz="4800" strike="noStrike">
              <a:solidFill>
                <a:srgbClr val="000000"/>
              </a:solidFill>
              <a:latin typeface="Arial"/>
              <a:ea typeface="Arial"/>
              <a:cs typeface="Arial"/>
              <a:sym typeface="Arial"/>
            </a:endParaRPr>
          </a:p>
        </p:txBody>
      </p:sp>
      <p:pic>
        <p:nvPicPr>
          <p:cNvPr descr="Your Laravel Agency | HV Digital" id="556" name="Google Shape;556;p43"/>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57" name="Google Shape;557;p43"/>
          <p:cNvPicPr preferRelativeResize="0"/>
          <p:nvPr/>
        </p:nvPicPr>
        <p:blipFill rotWithShape="1">
          <a:blip r:embed="rId4">
            <a:alphaModFix/>
          </a:blip>
          <a:srcRect b="0" l="0" r="0" t="0"/>
          <a:stretch/>
        </p:blipFill>
        <p:spPr>
          <a:xfrm>
            <a:off x="412439" y="1142640"/>
            <a:ext cx="6529537" cy="54305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4"/>
          <p:cNvSpPr txBox="1"/>
          <p:nvPr>
            <p:ph type="title"/>
          </p:nvPr>
        </p:nvSpPr>
        <p:spPr>
          <a:xfrm>
            <a:off x="355680" y="557280"/>
            <a:ext cx="9855000" cy="428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Fill Food</a:t>
            </a:r>
            <a:endParaRPr b="0" sz="4800" strike="noStrike">
              <a:solidFill>
                <a:srgbClr val="000000"/>
              </a:solidFill>
              <a:latin typeface="Arial"/>
              <a:ea typeface="Arial"/>
              <a:cs typeface="Arial"/>
              <a:sym typeface="Arial"/>
            </a:endParaRPr>
          </a:p>
        </p:txBody>
      </p:sp>
      <p:pic>
        <p:nvPicPr>
          <p:cNvPr descr="Your Laravel Agency | HV Digital" id="563" name="Google Shape;563;p44"/>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
        <p:nvSpPr>
          <p:cNvPr id="564" name="Google Shape;564;p44"/>
          <p:cNvSpPr txBox="1"/>
          <p:nvPr>
            <p:ph idx="1" type="body"/>
          </p:nvPr>
        </p:nvSpPr>
        <p:spPr>
          <a:xfrm>
            <a:off x="7966780" y="3988656"/>
            <a:ext cx="3210300" cy="16020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rgbClr val="002060"/>
              </a:buClr>
              <a:buSzPts val="2200"/>
              <a:buFont typeface="Arial"/>
              <a:buNone/>
            </a:pPr>
            <a:r>
              <a:rPr b="0" i="0" lang="en-US" sz="2200" u="none" cap="none" strike="noStrike">
                <a:solidFill>
                  <a:srgbClr val="002060"/>
                </a:solidFill>
                <a:latin typeface="Arial"/>
                <a:ea typeface="Arial"/>
                <a:cs typeface="Arial"/>
                <a:sym typeface="Arial"/>
              </a:rPr>
              <a:t>Add 3 items in food</a:t>
            </a:r>
            <a:endParaRPr b="0" i="0" sz="2200" u="none" cap="none" strike="noStrike">
              <a:solidFill>
                <a:srgbClr val="000000"/>
              </a:solidFill>
              <a:latin typeface="Arial"/>
              <a:ea typeface="Arial"/>
              <a:cs typeface="Arial"/>
              <a:sym typeface="Arial"/>
            </a:endParaRPr>
          </a:p>
        </p:txBody>
      </p:sp>
      <p:sp>
        <p:nvSpPr>
          <p:cNvPr id="565" name="Google Shape;565;p44"/>
          <p:cNvSpPr/>
          <p:nvPr/>
        </p:nvSpPr>
        <p:spPr>
          <a:xfrm>
            <a:off x="7985920" y="5347440"/>
            <a:ext cx="3895800" cy="9627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None/>
            </a:pPr>
            <a:r>
              <a:rPr b="0" lang="en-US" sz="1800" strike="noStrike">
                <a:solidFill>
                  <a:srgbClr val="002060"/>
                </a:solidFill>
                <a:latin typeface="Arial"/>
                <a:ea typeface="Arial"/>
                <a:cs typeface="Arial"/>
                <a:sym typeface="Arial"/>
              </a:rPr>
              <a:t>Do not forget to add library DB &amp; str for random on the top of class seeding</a:t>
            </a:r>
            <a:endParaRPr b="0" sz="1800" strike="noStrike">
              <a:solidFill>
                <a:srgbClr val="000000"/>
              </a:solidFill>
              <a:latin typeface="Arial"/>
              <a:ea typeface="Arial"/>
              <a:cs typeface="Arial"/>
              <a:sym typeface="Arial"/>
            </a:endParaRPr>
          </a:p>
        </p:txBody>
      </p:sp>
      <p:pic>
        <p:nvPicPr>
          <p:cNvPr id="566" name="Google Shape;566;p44"/>
          <p:cNvPicPr preferRelativeResize="0"/>
          <p:nvPr/>
        </p:nvPicPr>
        <p:blipFill rotWithShape="1">
          <a:blip r:embed="rId4">
            <a:alphaModFix/>
          </a:blip>
          <a:srcRect b="0" l="0" r="0" t="0"/>
          <a:stretch/>
        </p:blipFill>
        <p:spPr>
          <a:xfrm>
            <a:off x="355680" y="1239148"/>
            <a:ext cx="7448884" cy="5547732"/>
          </a:xfrm>
          <a:prstGeom prst="rect">
            <a:avLst/>
          </a:prstGeom>
          <a:noFill/>
          <a:ln>
            <a:noFill/>
          </a:ln>
        </p:spPr>
      </p:pic>
      <p:pic>
        <p:nvPicPr>
          <p:cNvPr id="567" name="Google Shape;567;p44"/>
          <p:cNvPicPr preferRelativeResize="0"/>
          <p:nvPr/>
        </p:nvPicPr>
        <p:blipFill rotWithShape="1">
          <a:blip r:embed="rId5">
            <a:alphaModFix/>
          </a:blip>
          <a:srcRect b="0" l="0" r="0" t="0"/>
          <a:stretch/>
        </p:blipFill>
        <p:spPr>
          <a:xfrm>
            <a:off x="7985920" y="4445521"/>
            <a:ext cx="3840240" cy="6882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5"/>
          <p:cNvSpPr txBox="1"/>
          <p:nvPr>
            <p:ph type="title"/>
          </p:nvPr>
        </p:nvSpPr>
        <p:spPr>
          <a:xfrm>
            <a:off x="436880" y="342200"/>
            <a:ext cx="12191760" cy="64296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US"/>
              <a:t>Check your UserFactory (use Faker)</a:t>
            </a:r>
            <a:endParaRPr/>
          </a:p>
        </p:txBody>
      </p:sp>
      <p:pic>
        <p:nvPicPr>
          <p:cNvPr id="573" name="Google Shape;573;p45"/>
          <p:cNvPicPr preferRelativeResize="0"/>
          <p:nvPr/>
        </p:nvPicPr>
        <p:blipFill rotWithShape="1">
          <a:blip r:embed="rId3">
            <a:alphaModFix/>
          </a:blip>
          <a:srcRect b="0" l="0" r="0" t="0"/>
          <a:stretch/>
        </p:blipFill>
        <p:spPr>
          <a:xfrm>
            <a:off x="436880" y="1434608"/>
            <a:ext cx="7803845" cy="48503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6"/>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Modify DatabaseSeeder</a:t>
            </a:r>
            <a:endParaRPr b="0" sz="4800" strike="noStrike">
              <a:solidFill>
                <a:srgbClr val="000000"/>
              </a:solidFill>
              <a:latin typeface="Arial"/>
              <a:ea typeface="Arial"/>
              <a:cs typeface="Arial"/>
              <a:sym typeface="Arial"/>
            </a:endParaRPr>
          </a:p>
        </p:txBody>
      </p:sp>
      <p:pic>
        <p:nvPicPr>
          <p:cNvPr descr="Your Laravel Agency | HV Digital" id="579" name="Google Shape;579;p46"/>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80" name="Google Shape;580;p46"/>
          <p:cNvPicPr preferRelativeResize="0"/>
          <p:nvPr/>
        </p:nvPicPr>
        <p:blipFill rotWithShape="1">
          <a:blip r:embed="rId4">
            <a:alphaModFix/>
          </a:blip>
          <a:srcRect b="0" l="0" r="0" t="0"/>
          <a:stretch/>
        </p:blipFill>
        <p:spPr>
          <a:xfrm>
            <a:off x="355680" y="1699920"/>
            <a:ext cx="6249272" cy="47822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7"/>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Run seeder</a:t>
            </a:r>
            <a:endParaRPr b="0" sz="4800" strike="noStrike">
              <a:solidFill>
                <a:srgbClr val="000000"/>
              </a:solidFill>
              <a:latin typeface="Arial"/>
              <a:ea typeface="Arial"/>
              <a:cs typeface="Arial"/>
              <a:sym typeface="Arial"/>
            </a:endParaRPr>
          </a:p>
        </p:txBody>
      </p:sp>
      <p:pic>
        <p:nvPicPr>
          <p:cNvPr descr="Your Laravel Agency | HV Digital" id="586" name="Google Shape;586;p47"/>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87" name="Google Shape;587;p47"/>
          <p:cNvPicPr preferRelativeResize="0"/>
          <p:nvPr/>
        </p:nvPicPr>
        <p:blipFill rotWithShape="1">
          <a:blip r:embed="rId4">
            <a:alphaModFix/>
          </a:blip>
          <a:srcRect b="0" l="0" r="0" t="0"/>
          <a:stretch/>
        </p:blipFill>
        <p:spPr>
          <a:xfrm>
            <a:off x="0" y="2805863"/>
            <a:ext cx="12192000" cy="28312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8"/>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Result User</a:t>
            </a:r>
            <a:endParaRPr b="0" sz="4800" strike="noStrike">
              <a:solidFill>
                <a:srgbClr val="000000"/>
              </a:solidFill>
              <a:latin typeface="Arial"/>
              <a:ea typeface="Arial"/>
              <a:cs typeface="Arial"/>
              <a:sym typeface="Arial"/>
            </a:endParaRPr>
          </a:p>
        </p:txBody>
      </p:sp>
      <p:pic>
        <p:nvPicPr>
          <p:cNvPr descr="Your Laravel Agency | HV Digital" id="593" name="Google Shape;593;p48"/>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pic>
        <p:nvPicPr>
          <p:cNvPr id="594" name="Google Shape;594;p48"/>
          <p:cNvPicPr preferRelativeResize="0"/>
          <p:nvPr/>
        </p:nvPicPr>
        <p:blipFill rotWithShape="1">
          <a:blip r:embed="rId4">
            <a:alphaModFix/>
          </a:blip>
          <a:srcRect b="0" l="0" r="0" t="0"/>
          <a:stretch/>
        </p:blipFill>
        <p:spPr>
          <a:xfrm>
            <a:off x="71120" y="2231873"/>
            <a:ext cx="12192000" cy="39532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9"/>
          <p:cNvSpPr txBox="1"/>
          <p:nvPr>
            <p:ph type="title"/>
          </p:nvPr>
        </p:nvSpPr>
        <p:spPr>
          <a:xfrm>
            <a:off x="91440" y="215400"/>
            <a:ext cx="12191760" cy="64296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US"/>
              <a:t>Result Foods and Categories</a:t>
            </a:r>
            <a:endParaRPr/>
          </a:p>
        </p:txBody>
      </p:sp>
      <p:sp>
        <p:nvSpPr>
          <p:cNvPr id="600" name="Google Shape;600;p49"/>
          <p:cNvSpPr txBox="1"/>
          <p:nvPr>
            <p:ph idx="1" type="body"/>
          </p:nvPr>
        </p:nvSpPr>
        <p:spPr>
          <a:xfrm>
            <a:off x="0" y="3288600"/>
            <a:ext cx="12191760" cy="64296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601" name="Google Shape;601;p49"/>
          <p:cNvPicPr preferRelativeResize="0"/>
          <p:nvPr/>
        </p:nvPicPr>
        <p:blipFill rotWithShape="1">
          <a:blip r:embed="rId3">
            <a:alphaModFix/>
          </a:blip>
          <a:srcRect b="0" l="0" r="0" t="0"/>
          <a:stretch/>
        </p:blipFill>
        <p:spPr>
          <a:xfrm>
            <a:off x="91440" y="1107080"/>
            <a:ext cx="5902960" cy="3016491"/>
          </a:xfrm>
          <a:prstGeom prst="rect">
            <a:avLst/>
          </a:prstGeom>
          <a:noFill/>
          <a:ln>
            <a:noFill/>
          </a:ln>
        </p:spPr>
      </p:pic>
      <p:pic>
        <p:nvPicPr>
          <p:cNvPr id="602" name="Google Shape;602;p49"/>
          <p:cNvPicPr preferRelativeResize="0"/>
          <p:nvPr/>
        </p:nvPicPr>
        <p:blipFill rotWithShape="1">
          <a:blip r:embed="rId4">
            <a:alphaModFix/>
          </a:blip>
          <a:srcRect b="0" l="0" r="0" t="0"/>
          <a:stretch/>
        </p:blipFill>
        <p:spPr>
          <a:xfrm>
            <a:off x="91200" y="3638880"/>
            <a:ext cx="12192000" cy="32077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
          <p:cNvSpPr txBox="1"/>
          <p:nvPr>
            <p:ph type="title"/>
          </p:nvPr>
        </p:nvSpPr>
        <p:spPr>
          <a:xfrm>
            <a:off x="434520" y="434880"/>
            <a:ext cx="97758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File .env</a:t>
            </a:r>
            <a:endParaRPr b="0" sz="4800" strike="noStrike">
              <a:solidFill>
                <a:srgbClr val="000000"/>
              </a:solidFill>
              <a:latin typeface="Arial"/>
              <a:ea typeface="Arial"/>
              <a:cs typeface="Arial"/>
              <a:sym typeface="Arial"/>
            </a:endParaRPr>
          </a:p>
        </p:txBody>
      </p:sp>
      <p:sp>
        <p:nvSpPr>
          <p:cNvPr id="261" name="Google Shape;261;p5"/>
          <p:cNvSpPr/>
          <p:nvPr/>
        </p:nvSpPr>
        <p:spPr>
          <a:xfrm>
            <a:off x="6818040" y="4043160"/>
            <a:ext cx="5373360" cy="105732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This is the configuration to connect the database. If you use your local database server, it just need to set up line 12 to 14</a:t>
            </a:r>
            <a:endParaRPr b="0" i="0" sz="2000" u="none" cap="none" strike="noStrike">
              <a:solidFill>
                <a:srgbClr val="000000"/>
              </a:solidFill>
              <a:latin typeface="Arial"/>
              <a:ea typeface="Arial"/>
              <a:cs typeface="Arial"/>
              <a:sym typeface="Arial"/>
            </a:endParaRPr>
          </a:p>
        </p:txBody>
      </p:sp>
      <p:pic>
        <p:nvPicPr>
          <p:cNvPr id="262" name="Google Shape;262;p5"/>
          <p:cNvPicPr preferRelativeResize="0"/>
          <p:nvPr/>
        </p:nvPicPr>
        <p:blipFill rotWithShape="1">
          <a:blip r:embed="rId3">
            <a:alphaModFix/>
          </a:blip>
          <a:srcRect b="0" l="0" r="0" t="0"/>
          <a:stretch/>
        </p:blipFill>
        <p:spPr>
          <a:xfrm>
            <a:off x="639000" y="1698480"/>
            <a:ext cx="2389320" cy="4480920"/>
          </a:xfrm>
          <a:prstGeom prst="rect">
            <a:avLst/>
          </a:prstGeom>
          <a:noFill/>
          <a:ln>
            <a:noFill/>
          </a:ln>
        </p:spPr>
      </p:pic>
      <p:grpSp>
        <p:nvGrpSpPr>
          <p:cNvPr id="263" name="Google Shape;263;p5"/>
          <p:cNvGrpSpPr/>
          <p:nvPr/>
        </p:nvGrpSpPr>
        <p:grpSpPr>
          <a:xfrm>
            <a:off x="3630960" y="2341080"/>
            <a:ext cx="2784960" cy="3195720"/>
            <a:chOff x="3630960" y="2341080"/>
            <a:chExt cx="2784960" cy="3195720"/>
          </a:xfrm>
        </p:grpSpPr>
        <p:pic>
          <p:nvPicPr>
            <p:cNvPr id="264" name="Google Shape;264;p5"/>
            <p:cNvPicPr preferRelativeResize="0"/>
            <p:nvPr/>
          </p:nvPicPr>
          <p:blipFill rotWithShape="1">
            <a:blip r:embed="rId4">
              <a:alphaModFix/>
            </a:blip>
            <a:srcRect b="0" l="0" r="0" t="0"/>
            <a:stretch/>
          </p:blipFill>
          <p:spPr>
            <a:xfrm>
              <a:off x="3630960" y="2341080"/>
              <a:ext cx="2784960" cy="3195720"/>
            </a:xfrm>
            <a:prstGeom prst="rect">
              <a:avLst/>
            </a:prstGeom>
            <a:noFill/>
            <a:ln>
              <a:noFill/>
            </a:ln>
          </p:spPr>
        </p:pic>
        <p:sp>
          <p:nvSpPr>
            <p:cNvPr id="265" name="Google Shape;265;p5"/>
            <p:cNvSpPr/>
            <p:nvPr/>
          </p:nvSpPr>
          <p:spPr>
            <a:xfrm>
              <a:off x="5523480" y="4601520"/>
              <a:ext cx="291960" cy="712080"/>
            </a:xfrm>
            <a:prstGeom prst="rightBracket">
              <a:avLst>
                <a:gd fmla="val 8333" name="adj"/>
              </a:avLst>
            </a:prstGeom>
            <a:noFill/>
            <a:ln cap="flat" cmpd="sng" w="38100">
              <a:solidFill>
                <a:srgbClr val="FF0000"/>
              </a:solidFill>
              <a:prstDash val="solid"/>
              <a:round/>
              <a:headEnd len="sm" w="sm" type="none"/>
              <a:tailEnd len="sm" w="sm" type="none"/>
            </a:ln>
            <a:effectLst>
              <a:outerShdw blurRad="3996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cxnSp>
        <p:nvCxnSpPr>
          <p:cNvPr id="266" name="Google Shape;266;p5"/>
          <p:cNvCxnSpPr/>
          <p:nvPr/>
        </p:nvCxnSpPr>
        <p:spPr>
          <a:xfrm flipH="1" rot="10800000">
            <a:off x="5969880" y="4656960"/>
            <a:ext cx="936000" cy="377640"/>
          </a:xfrm>
          <a:prstGeom prst="straightConnector1">
            <a:avLst/>
          </a:prstGeom>
          <a:noFill/>
          <a:ln cap="flat" cmpd="sng" w="9525">
            <a:solidFill>
              <a:srgbClr val="FF0000"/>
            </a:solidFill>
            <a:prstDash val="solid"/>
            <a:round/>
            <a:headEnd len="sm" w="sm" type="none"/>
            <a:tailEnd len="med" w="med" type="triangle"/>
          </a:ln>
        </p:spPr>
      </p:cxnSp>
      <p:pic>
        <p:nvPicPr>
          <p:cNvPr descr="Your Laravel Agency | HV Digital" id="267" name="Google Shape;267;p5"/>
          <p:cNvPicPr preferRelativeResize="0"/>
          <p:nvPr/>
        </p:nvPicPr>
        <p:blipFill rotWithShape="1">
          <a:blip r:embed="rId5">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0"/>
          <p:cNvSpPr txBox="1"/>
          <p:nvPr>
            <p:ph type="title"/>
          </p:nvPr>
        </p:nvSpPr>
        <p:spPr>
          <a:xfrm>
            <a:off x="609480" y="468539"/>
            <a:ext cx="12191760" cy="64296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4400"/>
              <a:buFont typeface="Arial"/>
              <a:buNone/>
            </a:pPr>
            <a:r>
              <a:rPr lang="en-US"/>
              <a:t>Another Issues</a:t>
            </a:r>
            <a:endParaRPr/>
          </a:p>
        </p:txBody>
      </p:sp>
      <p:sp>
        <p:nvSpPr>
          <p:cNvPr id="608" name="Google Shape;608;p50"/>
          <p:cNvSpPr txBox="1"/>
          <p:nvPr>
            <p:ph idx="1" type="body"/>
          </p:nvPr>
        </p:nvSpPr>
        <p:spPr>
          <a:xfrm>
            <a:off x="0" y="3288600"/>
            <a:ext cx="12191760" cy="642960"/>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Apabila bertemu error dengan tulisan “…… doesn’t have a default value”, maka anda perlu cek database. Silakan cek struktur database dan kaitkan dengan keilmuan database anda.</a:t>
            </a:r>
            <a:endParaRPr/>
          </a:p>
        </p:txBody>
      </p:sp>
      <p:pic>
        <p:nvPicPr>
          <p:cNvPr id="609" name="Google Shape;609;p50"/>
          <p:cNvPicPr preferRelativeResize="0"/>
          <p:nvPr/>
        </p:nvPicPr>
        <p:blipFill rotWithShape="1">
          <a:blip r:embed="rId3">
            <a:alphaModFix/>
          </a:blip>
          <a:srcRect b="0" l="0" r="0" t="0"/>
          <a:stretch/>
        </p:blipFill>
        <p:spPr>
          <a:xfrm>
            <a:off x="184612" y="2346019"/>
            <a:ext cx="11822175" cy="16290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1"/>
          <p:cNvSpPr txBox="1"/>
          <p:nvPr>
            <p:ph type="title"/>
          </p:nvPr>
        </p:nvSpPr>
        <p:spPr>
          <a:xfrm>
            <a:off x="3749040" y="557280"/>
            <a:ext cx="6461640" cy="60096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Faker</a:t>
            </a:r>
            <a:endParaRPr b="0" sz="4800" strike="noStrike">
              <a:solidFill>
                <a:srgbClr val="000000"/>
              </a:solidFill>
              <a:latin typeface="Arial"/>
              <a:ea typeface="Arial"/>
              <a:cs typeface="Arial"/>
              <a:sym typeface="Arial"/>
            </a:endParaRPr>
          </a:p>
        </p:txBody>
      </p:sp>
      <p:pic>
        <p:nvPicPr>
          <p:cNvPr descr="Your Laravel Agency | HV Digital" id="615" name="Google Shape;615;p51"/>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
        <p:nvSpPr>
          <p:cNvPr id="616" name="Google Shape;616;p51"/>
          <p:cNvSpPr txBox="1"/>
          <p:nvPr>
            <p:ph idx="1" type="body"/>
          </p:nvPr>
        </p:nvSpPr>
        <p:spPr>
          <a:xfrm>
            <a:off x="3667760" y="1150920"/>
            <a:ext cx="4913640" cy="257780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rgbClr val="002060"/>
              </a:buClr>
              <a:buSzPts val="2200"/>
              <a:buFont typeface="Arial"/>
              <a:buNone/>
            </a:pPr>
            <a:r>
              <a:rPr b="0" i="0" lang="en-US" sz="2200" u="sng" cap="none" strike="noStrike">
                <a:solidFill>
                  <a:srgbClr val="002060"/>
                </a:solidFill>
                <a:latin typeface="Arial"/>
                <a:ea typeface="Arial"/>
                <a:cs typeface="Arial"/>
                <a:sym typeface="Arial"/>
                <a:hlinkClick r:id="rId4">
                  <a:extLst>
                    <a:ext uri="{A12FA001-AC4F-418D-AE19-62706E023703}">
                      <ahyp:hlinkClr val="tx"/>
                    </a:ext>
                  </a:extLst>
                </a:hlinkClick>
              </a:rPr>
              <a:t>https://fakerphp.org/formatters/</a:t>
            </a:r>
            <a:r>
              <a:rPr b="0" i="0" lang="en-US" sz="2200" u="none" cap="none" strike="noStrike">
                <a:solidFill>
                  <a:srgbClr val="002060"/>
                </a:solidFill>
                <a:latin typeface="Arial"/>
                <a:ea typeface="Arial"/>
                <a:cs typeface="Arial"/>
                <a:sym typeface="Arial"/>
              </a:rPr>
              <a:t> </a:t>
            </a:r>
            <a:endParaRPr b="0" i="0" sz="2200" u="none" cap="none" strike="noStrike">
              <a:solidFill>
                <a:srgbClr val="000000"/>
              </a:solidFill>
              <a:latin typeface="Arial"/>
              <a:ea typeface="Arial"/>
              <a:cs typeface="Arial"/>
              <a:sym typeface="Arial"/>
            </a:endParaRPr>
          </a:p>
        </p:txBody>
      </p:sp>
      <p:pic>
        <p:nvPicPr>
          <p:cNvPr id="617" name="Google Shape;617;p51"/>
          <p:cNvPicPr preferRelativeResize="0"/>
          <p:nvPr/>
        </p:nvPicPr>
        <p:blipFill rotWithShape="1">
          <a:blip r:embed="rId5">
            <a:alphaModFix/>
          </a:blip>
          <a:srcRect b="0" l="0" r="0" t="0"/>
          <a:stretch/>
        </p:blipFill>
        <p:spPr>
          <a:xfrm>
            <a:off x="310200" y="354957"/>
            <a:ext cx="3200847" cy="6268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2"/>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139700" lvl="0" marL="228600" marR="0" rtl="0" algn="ctr">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Albert Sans Light"/>
              <a:ea typeface="Albert Sans Light"/>
              <a:cs typeface="Albert Sans Light"/>
              <a:sym typeface="Albert Sans Light"/>
            </a:endParaRPr>
          </a:p>
        </p:txBody>
      </p:sp>
      <p:sp>
        <p:nvSpPr>
          <p:cNvPr id="623" name="Google Shape;623;p52"/>
          <p:cNvSpPr txBox="1"/>
          <p:nvPr>
            <p:ph idx="4294967295" type="title"/>
          </p:nvPr>
        </p:nvSpPr>
        <p:spPr>
          <a:xfrm>
            <a:off x="0" y="2493360"/>
            <a:ext cx="12191760" cy="1438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Exercise</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3"/>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Exercise for Project Milestones</a:t>
            </a:r>
            <a:endParaRPr b="0" sz="4800" strike="noStrike">
              <a:solidFill>
                <a:srgbClr val="000000"/>
              </a:solidFill>
              <a:latin typeface="Arial"/>
              <a:ea typeface="Arial"/>
              <a:cs typeface="Arial"/>
              <a:sym typeface="Arial"/>
            </a:endParaRPr>
          </a:p>
        </p:txBody>
      </p:sp>
      <p:sp>
        <p:nvSpPr>
          <p:cNvPr id="629" name="Google Shape;629;p53"/>
          <p:cNvSpPr txBox="1"/>
          <p:nvPr>
            <p:ph idx="1" type="body"/>
          </p:nvPr>
        </p:nvSpPr>
        <p:spPr>
          <a:xfrm>
            <a:off x="264240" y="2081880"/>
            <a:ext cx="11255760" cy="45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434343"/>
              </a:buClr>
              <a:buSzPts val="2400"/>
              <a:buFont typeface="Arial"/>
              <a:buChar char="•"/>
            </a:pPr>
            <a:r>
              <a:rPr b="0" i="0" lang="en-US" sz="2400" u="none" cap="none" strike="noStrike">
                <a:solidFill>
                  <a:srgbClr val="000000"/>
                </a:solidFill>
                <a:latin typeface="Arial"/>
                <a:ea typeface="Arial"/>
                <a:cs typeface="Arial"/>
                <a:sym typeface="Arial"/>
              </a:rPr>
              <a:t>Please make 3 tables: (a) Customers, (b) Transactions, (c) Payment</a:t>
            </a:r>
            <a:endParaRPr/>
          </a:p>
          <a:p>
            <a:pPr indent="-457200" lvl="0" marL="457200" marR="0" rtl="0" algn="l">
              <a:lnSpc>
                <a:spcPct val="100000"/>
              </a:lnSpc>
              <a:spcBef>
                <a:spcPts val="0"/>
              </a:spcBef>
              <a:spcAft>
                <a:spcPts val="0"/>
              </a:spcAft>
              <a:buClr>
                <a:srgbClr val="434343"/>
              </a:buClr>
              <a:buSzPts val="2400"/>
              <a:buFont typeface="Arial"/>
              <a:buChar char="•"/>
            </a:pPr>
            <a:r>
              <a:rPr b="0" i="0" lang="en-US" sz="2400" u="none" cap="none" strike="noStrike">
                <a:solidFill>
                  <a:srgbClr val="000000"/>
                </a:solidFill>
                <a:latin typeface="Arial"/>
                <a:ea typeface="Arial"/>
                <a:cs typeface="Arial"/>
                <a:sym typeface="Arial"/>
              </a:rPr>
              <a:t>Make: (a) Customer migration, seeder, (b) Transaction migration seeder, (C) Payment migration seeder</a:t>
            </a:r>
            <a:endParaRPr/>
          </a:p>
          <a:p>
            <a:pPr indent="-457200" lvl="0" marL="457200" marR="0" rtl="0" algn="l">
              <a:lnSpc>
                <a:spcPct val="100000"/>
              </a:lnSpc>
              <a:spcBef>
                <a:spcPts val="0"/>
              </a:spcBef>
              <a:spcAft>
                <a:spcPts val="0"/>
              </a:spcAft>
              <a:buClr>
                <a:srgbClr val="434343"/>
              </a:buClr>
              <a:buSzPts val="2400"/>
              <a:buFont typeface="Arial"/>
              <a:buChar char="•"/>
            </a:pPr>
            <a:r>
              <a:rPr b="0" i="0" lang="en-US" sz="2400" u="none" cap="none" strike="noStrike">
                <a:solidFill>
                  <a:srgbClr val="000000"/>
                </a:solidFill>
                <a:latin typeface="Arial"/>
                <a:ea typeface="Arial"/>
                <a:cs typeface="Arial"/>
                <a:sym typeface="Arial"/>
              </a:rPr>
              <a:t>Two entities will support:</a:t>
            </a:r>
            <a:r>
              <a:rPr b="0" i="0" lang="en-US" sz="100" u="none" cap="none" strike="noStrike">
                <a:solidFill>
                  <a:srgbClr val="000000"/>
                </a:solidFill>
                <a:latin typeface="Arial"/>
                <a:ea typeface="Arial"/>
                <a:cs typeface="Arial"/>
                <a:sym typeface="Arial"/>
              </a:rPr>
              <a:t> </a:t>
            </a:r>
            <a:endParaRPr/>
          </a:p>
          <a:p>
            <a:pPr indent="-457200" lvl="0" marL="457200" marR="0" rtl="0" algn="l">
              <a:lnSpc>
                <a:spcPct val="100000"/>
              </a:lnSpc>
              <a:spcBef>
                <a:spcPts val="0"/>
              </a:spcBef>
              <a:spcAft>
                <a:spcPts val="0"/>
              </a:spcAft>
              <a:buClr>
                <a:srgbClr val="434343"/>
              </a:buClr>
              <a:buSzPts val="1500"/>
              <a:buFont typeface="Arial"/>
              <a:buAutoNum type="arabicPeriod"/>
            </a:pPr>
            <a:r>
              <a:rPr b="0" i="0" lang="en-US" sz="1500" u="none" cap="none" strike="noStrike">
                <a:solidFill>
                  <a:srgbClr val="000000"/>
                </a:solidFill>
                <a:latin typeface="Arial"/>
                <a:ea typeface="Arial"/>
                <a:cs typeface="Arial"/>
                <a:sym typeface="Arial"/>
              </a:rPr>
              <a:t>Ordering Systems</a:t>
            </a:r>
            <a:endParaRPr/>
          </a:p>
          <a:p>
            <a:pPr indent="-457200" lvl="0" marL="457200" marR="0" rtl="0" algn="l">
              <a:lnSpc>
                <a:spcPct val="100000"/>
              </a:lnSpc>
              <a:spcBef>
                <a:spcPts val="0"/>
              </a:spcBef>
              <a:spcAft>
                <a:spcPts val="0"/>
              </a:spcAft>
              <a:buClr>
                <a:srgbClr val="434343"/>
              </a:buClr>
              <a:buSzPts val="1500"/>
              <a:buFont typeface="Arial"/>
              <a:buAutoNum type="arabicPeriod"/>
            </a:pPr>
            <a:r>
              <a:rPr b="0" i="0" lang="en-US" sz="1500" u="none" cap="none" strike="noStrike">
                <a:solidFill>
                  <a:srgbClr val="000000"/>
                </a:solidFill>
                <a:latin typeface="Arial"/>
                <a:ea typeface="Arial"/>
                <a:cs typeface="Arial"/>
                <a:sym typeface="Arial"/>
              </a:rPr>
              <a:t>Show Catalogs</a:t>
            </a:r>
            <a:endParaRPr/>
          </a:p>
          <a:p>
            <a:pPr indent="-457200" lvl="0" marL="457200" marR="0" rtl="0" algn="l">
              <a:lnSpc>
                <a:spcPct val="100000"/>
              </a:lnSpc>
              <a:spcBef>
                <a:spcPts val="0"/>
              </a:spcBef>
              <a:spcAft>
                <a:spcPts val="0"/>
              </a:spcAft>
              <a:buClr>
                <a:srgbClr val="434343"/>
              </a:buClr>
              <a:buSzPts val="1500"/>
              <a:buFont typeface="Arial"/>
              <a:buAutoNum type="arabicPeriod"/>
            </a:pPr>
            <a:r>
              <a:rPr b="0" i="0" lang="en-US" sz="1500" u="none" cap="none" strike="noStrike">
                <a:solidFill>
                  <a:srgbClr val="000000"/>
                </a:solidFill>
                <a:latin typeface="Arial"/>
                <a:ea typeface="Arial"/>
                <a:cs typeface="Arial"/>
                <a:sym typeface="Arial"/>
              </a:rPr>
              <a:t>Payment Mechanism</a:t>
            </a:r>
            <a:endParaRPr/>
          </a:p>
        </p:txBody>
      </p:sp>
      <p:pic>
        <p:nvPicPr>
          <p:cNvPr descr="Your Laravel Agency | HV Digital" id="630" name="Google Shape;630;p53"/>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4"/>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139700" lvl="0" marL="228600" marR="0" rtl="0" algn="ctr">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Albert Sans Light"/>
              <a:ea typeface="Albert Sans Light"/>
              <a:cs typeface="Albert Sans Light"/>
              <a:sym typeface="Albert Sans Light"/>
            </a:endParaRPr>
          </a:p>
        </p:txBody>
      </p:sp>
      <p:sp>
        <p:nvSpPr>
          <p:cNvPr id="636" name="Google Shape;636;p54"/>
          <p:cNvSpPr txBox="1"/>
          <p:nvPr>
            <p:ph idx="4294967295" type="title"/>
          </p:nvPr>
        </p:nvSpPr>
        <p:spPr>
          <a:xfrm>
            <a:off x="0" y="2408400"/>
            <a:ext cx="12191760" cy="152316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Thank You</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
          <p:cNvSpPr txBox="1"/>
          <p:nvPr>
            <p:ph idx="4294967295" type="subTitle"/>
          </p:nvPr>
        </p:nvSpPr>
        <p:spPr>
          <a:xfrm>
            <a:off x="3244320" y="4020480"/>
            <a:ext cx="5702760" cy="859320"/>
          </a:xfrm>
          <a:prstGeom prst="rect">
            <a:avLst/>
          </a:prstGeom>
          <a:noFill/>
          <a:ln>
            <a:noFill/>
          </a:ln>
        </p:spPr>
        <p:txBody>
          <a:bodyPr anchorCtr="0" anchor="t" bIns="91425" lIns="91425" spcFirstLastPara="1" rIns="91425" wrap="square" tIns="91425">
            <a:noAutofit/>
          </a:bodyPr>
          <a:lstStyle/>
          <a:p>
            <a:pPr indent="-317520" lvl="0" marL="457200" marR="0" rtl="0" algn="ctr">
              <a:lnSpc>
                <a:spcPct val="100000"/>
              </a:lnSpc>
              <a:spcBef>
                <a:spcPts val="0"/>
              </a:spcBef>
              <a:spcAft>
                <a:spcPts val="0"/>
              </a:spcAft>
              <a:buClr>
                <a:schemeClr val="lt1"/>
              </a:buClr>
              <a:buSzPts val="1400"/>
              <a:buFont typeface="Arial"/>
              <a:buChar char="•"/>
            </a:pPr>
            <a:r>
              <a:rPr b="0" i="1" lang="en-US" sz="1400" u="none" cap="none" strike="noStrike">
                <a:solidFill>
                  <a:schemeClr val="lt1"/>
                </a:solidFill>
                <a:latin typeface="Albert Sans Light"/>
                <a:ea typeface="Albert Sans Light"/>
                <a:cs typeface="Albert Sans Light"/>
                <a:sym typeface="Albert Sans Light"/>
              </a:rPr>
              <a:t>Build Database Table using migration</a:t>
            </a:r>
            <a:endParaRPr b="0" i="0" sz="1400" u="none" cap="none" strike="noStrike">
              <a:solidFill>
                <a:srgbClr val="000000"/>
              </a:solidFill>
              <a:latin typeface="Arial"/>
              <a:ea typeface="Arial"/>
              <a:cs typeface="Arial"/>
              <a:sym typeface="Arial"/>
            </a:endParaRPr>
          </a:p>
        </p:txBody>
      </p:sp>
      <p:sp>
        <p:nvSpPr>
          <p:cNvPr id="273" name="Google Shape;273;p6"/>
          <p:cNvSpPr txBox="1"/>
          <p:nvPr>
            <p:ph idx="4294967295" type="title"/>
          </p:nvPr>
        </p:nvSpPr>
        <p:spPr>
          <a:xfrm>
            <a:off x="0" y="2663280"/>
            <a:ext cx="12191760" cy="126792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600"/>
              <a:buFont typeface="Figtree"/>
              <a:buNone/>
            </a:pPr>
            <a:r>
              <a:rPr b="1" i="0" lang="en-US" sz="9600" u="none" cap="none" strike="noStrike">
                <a:solidFill>
                  <a:schemeClr val="lt1"/>
                </a:solidFill>
                <a:latin typeface="Figtree"/>
                <a:ea typeface="Figtree"/>
                <a:cs typeface="Figtree"/>
                <a:sym typeface="Figtree"/>
              </a:rPr>
              <a:t>Migration</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7"/>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Migrations</a:t>
            </a:r>
            <a:endParaRPr b="0" sz="4800" strike="noStrike">
              <a:solidFill>
                <a:srgbClr val="000000"/>
              </a:solidFill>
              <a:latin typeface="Arial"/>
              <a:ea typeface="Arial"/>
              <a:cs typeface="Arial"/>
              <a:sym typeface="Arial"/>
            </a:endParaRPr>
          </a:p>
        </p:txBody>
      </p:sp>
      <p:sp>
        <p:nvSpPr>
          <p:cNvPr id="279" name="Google Shape;279;p7"/>
          <p:cNvSpPr txBox="1"/>
          <p:nvPr>
            <p:ph idx="1" type="body"/>
          </p:nvPr>
        </p:nvSpPr>
        <p:spPr>
          <a:xfrm>
            <a:off x="264240" y="2081880"/>
            <a:ext cx="11673760" cy="40442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Laravel has a “magic” tool to build, modify, and delete database table structures. It is called </a:t>
            </a:r>
            <a:r>
              <a:rPr b="1" i="0" lang="en-US" sz="2800" u="none" cap="none" strike="noStrike">
                <a:solidFill>
                  <a:schemeClr val="dk1"/>
                </a:solidFill>
                <a:latin typeface="Arial"/>
                <a:ea typeface="Arial"/>
                <a:cs typeface="Arial"/>
                <a:sym typeface="Arial"/>
              </a:rPr>
              <a:t>Migrations</a:t>
            </a:r>
            <a:r>
              <a:rPr b="0" i="0" lang="en-US" sz="2800" u="none" cap="none" strike="noStrike">
                <a:solidFill>
                  <a:schemeClr val="dk1"/>
                </a:solidFill>
                <a:latin typeface="Arial"/>
                <a:ea typeface="Arial"/>
                <a:cs typeface="Arial"/>
                <a:sym typeface="Arial"/>
              </a:rPr>
              <a:t>. </a:t>
            </a:r>
            <a:endParaRPr b="0" i="0" sz="28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11448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Migrations are </a:t>
            </a:r>
            <a:r>
              <a:rPr b="0" i="0" lang="en-US" sz="2800" u="sng" cap="none" strike="noStrike">
                <a:solidFill>
                  <a:schemeClr val="dk1"/>
                </a:solidFill>
                <a:latin typeface="Arial"/>
                <a:ea typeface="Arial"/>
                <a:cs typeface="Arial"/>
                <a:sym typeface="Arial"/>
              </a:rPr>
              <a:t>like version control </a:t>
            </a:r>
            <a:r>
              <a:rPr b="0" i="0" lang="en-US" sz="2800" u="none" cap="none" strike="noStrike">
                <a:solidFill>
                  <a:schemeClr val="dk1"/>
                </a:solidFill>
                <a:latin typeface="Arial"/>
                <a:ea typeface="Arial"/>
                <a:cs typeface="Arial"/>
                <a:sym typeface="Arial"/>
              </a:rPr>
              <a:t>for your database, allowing your team to modify and share the application's database schema. Migrations are typically paired with Laravel's schema builder to build your application's database schema. </a:t>
            </a:r>
            <a:endParaRPr b="0" i="0" sz="28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from: </a:t>
            </a:r>
            <a:r>
              <a:rPr b="0" i="0" lang="en-US" sz="3200" u="sng" cap="none" strike="noStrike">
                <a:solidFill>
                  <a:schemeClr val="hlink"/>
                </a:solidFill>
                <a:latin typeface="Arial"/>
                <a:ea typeface="Arial"/>
                <a:cs typeface="Arial"/>
                <a:sym typeface="Arial"/>
                <a:hlinkClick r:id="rId3"/>
              </a:rPr>
              <a:t>https://laravel.com/docs/10.x/migrations#introduction</a:t>
            </a:r>
            <a:endParaRPr b="0" i="0" sz="3200" u="none" cap="none" strike="noStrike">
              <a:solidFill>
                <a:srgbClr val="000000"/>
              </a:solidFill>
              <a:latin typeface="Arial"/>
              <a:ea typeface="Arial"/>
              <a:cs typeface="Arial"/>
              <a:sym typeface="Arial"/>
            </a:endParaRPr>
          </a:p>
        </p:txBody>
      </p:sp>
      <p:pic>
        <p:nvPicPr>
          <p:cNvPr descr="Your Laravel Agency | HV Digital" id="280" name="Google Shape;280;p7"/>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File Location</a:t>
            </a:r>
            <a:endParaRPr b="0" sz="4800" strike="noStrike">
              <a:solidFill>
                <a:srgbClr val="000000"/>
              </a:solidFill>
              <a:latin typeface="Arial"/>
              <a:ea typeface="Arial"/>
              <a:cs typeface="Arial"/>
              <a:sym typeface="Arial"/>
            </a:endParaRPr>
          </a:p>
        </p:txBody>
      </p:sp>
      <p:sp>
        <p:nvSpPr>
          <p:cNvPr id="286" name="Google Shape;286;p8"/>
          <p:cNvSpPr txBox="1"/>
          <p:nvPr>
            <p:ph idx="1" type="body"/>
          </p:nvPr>
        </p:nvSpPr>
        <p:spPr>
          <a:xfrm>
            <a:off x="264240" y="2081880"/>
            <a:ext cx="5727240" cy="3792240"/>
          </a:xfrm>
          <a:prstGeom prst="rect">
            <a:avLst/>
          </a:prstGeom>
          <a:noFill/>
          <a:ln>
            <a:noFill/>
          </a:ln>
        </p:spPr>
        <p:txBody>
          <a:bodyPr anchorCtr="0" anchor="t" bIns="45700" lIns="91425" spcFirstLastPara="1" rIns="91425" wrap="square" tIns="45700">
            <a:noAutofit/>
          </a:bodyPr>
          <a:lstStyle/>
          <a:p>
            <a:pPr indent="0" lvl="0" marL="11448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Migration files is placed on </a:t>
            </a:r>
            <a:r>
              <a:rPr b="0" i="0" lang="en-US" sz="2000" u="sng" cap="none" strike="noStrike">
                <a:solidFill>
                  <a:schemeClr val="dk1"/>
                </a:solidFill>
                <a:latin typeface="Arial"/>
                <a:ea typeface="Arial"/>
                <a:cs typeface="Arial"/>
                <a:sym typeface="Arial"/>
              </a:rPr>
              <a:t>/database/migrations</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By default, Laravel provides 4 file migrations that will create a User table, Password Reset, Failed Jobs table and Personal Access Token. The “user” table will be used to store the user of the application in the authentication process. Failed Jobs table will be used to store the failed activity. Personal access tokens is for APIs development in Laravel.</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descr="Your Laravel Agency | HV Digital" id="287" name="Google Shape;287;p8"/>
          <p:cNvPicPr preferRelativeResize="0"/>
          <p:nvPr/>
        </p:nvPicPr>
        <p:blipFill rotWithShape="1">
          <a:blip r:embed="rId3">
            <a:alphaModFix/>
          </a:blip>
          <a:srcRect b="0" l="0" r="0" t="0"/>
          <a:stretch/>
        </p:blipFill>
        <p:spPr>
          <a:xfrm>
            <a:off x="10721160" y="672840"/>
            <a:ext cx="911880" cy="911880"/>
          </a:xfrm>
          <a:prstGeom prst="rect">
            <a:avLst/>
          </a:prstGeom>
          <a:noFill/>
          <a:ln>
            <a:noFill/>
          </a:ln>
        </p:spPr>
      </p:pic>
      <p:grpSp>
        <p:nvGrpSpPr>
          <p:cNvPr id="288" name="Google Shape;288;p8"/>
          <p:cNvGrpSpPr/>
          <p:nvPr/>
        </p:nvGrpSpPr>
        <p:grpSpPr>
          <a:xfrm>
            <a:off x="6049800" y="2459520"/>
            <a:ext cx="6048000" cy="3080880"/>
            <a:chOff x="6049800" y="2459520"/>
            <a:chExt cx="6048000" cy="3080880"/>
          </a:xfrm>
        </p:grpSpPr>
        <p:pic>
          <p:nvPicPr>
            <p:cNvPr id="289" name="Google Shape;289;p8"/>
            <p:cNvPicPr preferRelativeResize="0"/>
            <p:nvPr/>
          </p:nvPicPr>
          <p:blipFill rotWithShape="1">
            <a:blip r:embed="rId4">
              <a:alphaModFix/>
            </a:blip>
            <a:srcRect b="0" l="0" r="0" t="0"/>
            <a:stretch/>
          </p:blipFill>
          <p:spPr>
            <a:xfrm>
              <a:off x="6370560" y="2459520"/>
              <a:ext cx="5727240" cy="3080880"/>
            </a:xfrm>
            <a:prstGeom prst="rect">
              <a:avLst/>
            </a:prstGeom>
            <a:noFill/>
            <a:ln>
              <a:noFill/>
            </a:ln>
          </p:spPr>
        </p:pic>
        <p:sp>
          <p:nvSpPr>
            <p:cNvPr id="290" name="Google Shape;290;p8"/>
            <p:cNvSpPr/>
            <p:nvPr/>
          </p:nvSpPr>
          <p:spPr>
            <a:xfrm>
              <a:off x="6049800" y="3503520"/>
              <a:ext cx="435600" cy="988560"/>
            </a:xfrm>
            <a:prstGeom prst="leftBrace">
              <a:avLst>
                <a:gd fmla="val 8333" name="adj1"/>
                <a:gd fmla="val 50000" name="adj2"/>
              </a:avLst>
            </a:prstGeom>
            <a:noFill/>
            <a:ln cap="flat" cmpd="sng" w="76200">
              <a:solidFill>
                <a:srgbClr val="FF0000"/>
              </a:solidFill>
              <a:prstDash val="solid"/>
              <a:round/>
              <a:headEnd len="sm" w="sm" type="none"/>
              <a:tailEnd len="sm" w="sm" type="none"/>
            </a:ln>
            <a:effectLst>
              <a:outerShdw blurRad="39960" rotWithShape="0" dir="5400000" dist="23040">
                <a:srgbClr val="000000">
                  <a:alpha val="34901"/>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
          <p:cNvSpPr txBox="1"/>
          <p:nvPr>
            <p:ph type="title"/>
          </p:nvPr>
        </p:nvSpPr>
        <p:spPr>
          <a:xfrm>
            <a:off x="355680" y="557280"/>
            <a:ext cx="9855000" cy="114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800"/>
              <a:buFont typeface="Arial"/>
              <a:buNone/>
            </a:pPr>
            <a:r>
              <a:rPr b="1" lang="en-US" sz="4800" strike="noStrike">
                <a:solidFill>
                  <a:schemeClr val="dk1"/>
                </a:solidFill>
                <a:latin typeface="Arial"/>
                <a:ea typeface="Arial"/>
                <a:cs typeface="Arial"/>
                <a:sym typeface="Arial"/>
              </a:rPr>
              <a:t>DDL</a:t>
            </a:r>
            <a:endParaRPr b="0" sz="4800" strike="noStrike">
              <a:solidFill>
                <a:srgbClr val="000000"/>
              </a:solidFill>
              <a:latin typeface="Arial"/>
              <a:ea typeface="Arial"/>
              <a:cs typeface="Arial"/>
              <a:sym typeface="Arial"/>
            </a:endParaRPr>
          </a:p>
        </p:txBody>
      </p:sp>
      <p:sp>
        <p:nvSpPr>
          <p:cNvPr id="296" name="Google Shape;296;p9"/>
          <p:cNvSpPr txBox="1"/>
          <p:nvPr>
            <p:ph idx="1" type="body"/>
          </p:nvPr>
        </p:nvSpPr>
        <p:spPr>
          <a:xfrm>
            <a:off x="264240" y="2081880"/>
            <a:ext cx="11368800" cy="404424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17520" lvl="0" marL="457200" marR="0" rtl="0" algn="l">
              <a:lnSpc>
                <a:spcPct val="100000"/>
              </a:lnSpc>
              <a:spcBef>
                <a:spcPts val="0"/>
              </a:spcBef>
              <a:spcAft>
                <a:spcPts val="0"/>
              </a:spcAft>
              <a:buClr>
                <a:srgbClr val="999999"/>
              </a:buClr>
              <a:buSzPts val="2400"/>
              <a:buFont typeface="Albert Sans Light"/>
              <a:buChar char="●"/>
            </a:pPr>
            <a:r>
              <a:rPr b="0" i="0" lang="en-US" sz="2400" u="none" cap="none" strike="noStrike">
                <a:solidFill>
                  <a:schemeClr val="dk1"/>
                </a:solidFill>
                <a:latin typeface="Arial"/>
                <a:ea typeface="Arial"/>
                <a:cs typeface="Arial"/>
                <a:sym typeface="Arial"/>
              </a:rPr>
              <a:t>A migration file </a:t>
            </a:r>
            <a:r>
              <a:rPr b="1" i="0" lang="en-US" sz="2400" u="none" cap="none" strike="noStrike">
                <a:solidFill>
                  <a:schemeClr val="dk1"/>
                </a:solidFill>
                <a:latin typeface="Arial"/>
                <a:ea typeface="Arial"/>
                <a:cs typeface="Arial"/>
                <a:sym typeface="Arial"/>
              </a:rPr>
              <a:t>represent a DDL </a:t>
            </a:r>
            <a:r>
              <a:rPr b="0" i="0" lang="en-US" sz="2400" u="none" cap="none" strike="noStrike">
                <a:solidFill>
                  <a:schemeClr val="dk1"/>
                </a:solidFill>
                <a:latin typeface="Arial"/>
                <a:ea typeface="Arial"/>
                <a:cs typeface="Arial"/>
                <a:sym typeface="Arial"/>
              </a:rPr>
              <a:t>(Data Definition Language) statement to create or modify a database  schema/table.</a:t>
            </a:r>
            <a:endParaRPr b="0" i="0" sz="2400" u="none" cap="none" strike="noStrike">
              <a:solidFill>
                <a:srgbClr val="000000"/>
              </a:solidFill>
              <a:latin typeface="Arial"/>
              <a:ea typeface="Arial"/>
              <a:cs typeface="Arial"/>
              <a:sym typeface="Arial"/>
            </a:endParaRPr>
          </a:p>
          <a:p>
            <a:pPr indent="-317520" lvl="0" marL="457200" marR="0" rtl="0" algn="l">
              <a:lnSpc>
                <a:spcPct val="100000"/>
              </a:lnSpc>
              <a:spcBef>
                <a:spcPts val="0"/>
              </a:spcBef>
              <a:spcAft>
                <a:spcPts val="0"/>
              </a:spcAft>
              <a:buClr>
                <a:srgbClr val="999999"/>
              </a:buClr>
              <a:buSzPts val="2400"/>
              <a:buFont typeface="Albert Sans Light"/>
              <a:buChar char="●"/>
            </a:pPr>
            <a:r>
              <a:rPr b="0" i="0" lang="en-US" sz="2400" u="none" cap="none" strike="noStrike">
                <a:solidFill>
                  <a:schemeClr val="dk1"/>
                </a:solidFill>
                <a:latin typeface="Arial"/>
                <a:ea typeface="Arial"/>
                <a:cs typeface="Arial"/>
                <a:sym typeface="Arial"/>
              </a:rPr>
              <a:t>A migration file is built with the </a:t>
            </a:r>
            <a:r>
              <a:rPr b="1" i="0" lang="en-US" sz="2400" u="none" cap="none" strike="noStrike">
                <a:solidFill>
                  <a:schemeClr val="dk1"/>
                </a:solidFill>
                <a:latin typeface="Arial"/>
                <a:ea typeface="Arial"/>
                <a:cs typeface="Arial"/>
                <a:sym typeface="Arial"/>
              </a:rPr>
              <a:t>Artisan</a:t>
            </a:r>
            <a:r>
              <a:rPr b="0" i="0" lang="en-US" sz="2400" u="none" cap="none" strike="noStrike">
                <a:solidFill>
                  <a:schemeClr val="dk1"/>
                </a:solidFill>
                <a:latin typeface="Arial"/>
                <a:ea typeface="Arial"/>
                <a:cs typeface="Arial"/>
                <a:sym typeface="Arial"/>
              </a:rPr>
              <a:t> command: </a:t>
            </a:r>
            <a:r>
              <a:rPr b="1" i="0" lang="en-US" sz="2400" u="none" cap="none" strike="noStrike">
                <a:solidFill>
                  <a:srgbClr val="FF0000"/>
                </a:solidFill>
                <a:latin typeface="Arial"/>
                <a:ea typeface="Arial"/>
                <a:cs typeface="Arial"/>
                <a:sym typeface="Arial"/>
              </a:rPr>
              <a:t>php artisan make:migration </a:t>
            </a:r>
            <a:r>
              <a:rPr b="1" i="1" lang="en-US" sz="2400" u="none" cap="none" strike="noStrike">
                <a:solidFill>
                  <a:srgbClr val="FF0000"/>
                </a:solidFill>
                <a:latin typeface="Arial"/>
                <a:ea typeface="Arial"/>
                <a:cs typeface="Arial"/>
                <a:sym typeface="Arial"/>
              </a:rPr>
              <a:t>namefile</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17520" lvl="0" marL="457200" marR="0" rtl="0" algn="l">
              <a:lnSpc>
                <a:spcPct val="100000"/>
              </a:lnSpc>
              <a:spcBef>
                <a:spcPts val="0"/>
              </a:spcBef>
              <a:spcAft>
                <a:spcPts val="0"/>
              </a:spcAft>
              <a:buClr>
                <a:srgbClr val="999999"/>
              </a:buClr>
              <a:buSzPts val="2400"/>
              <a:buFont typeface="Albert Sans Light"/>
              <a:buChar char="●"/>
            </a:pPr>
            <a:r>
              <a:rPr b="0" i="0" lang="en-US" sz="2400" u="none" cap="none" strike="noStrike">
                <a:solidFill>
                  <a:schemeClr val="dk1"/>
                </a:solidFill>
                <a:latin typeface="Arial"/>
                <a:ea typeface="Arial"/>
                <a:cs typeface="Arial"/>
                <a:sym typeface="Arial"/>
              </a:rPr>
              <a:t>All artisan file (which is not yet executed) are run with the </a:t>
            </a:r>
            <a:r>
              <a:rPr b="1" i="0" lang="en-US" sz="2400" u="none" cap="none" strike="noStrike">
                <a:solidFill>
                  <a:schemeClr val="dk1"/>
                </a:solidFill>
                <a:latin typeface="Arial"/>
                <a:ea typeface="Arial"/>
                <a:cs typeface="Arial"/>
                <a:sym typeface="Arial"/>
              </a:rPr>
              <a:t>Artisan</a:t>
            </a:r>
            <a:r>
              <a:rPr b="0" i="0" lang="en-US" sz="2400" u="none" cap="none" strike="noStrike">
                <a:solidFill>
                  <a:schemeClr val="dk1"/>
                </a:solidFill>
                <a:latin typeface="Arial"/>
                <a:ea typeface="Arial"/>
                <a:cs typeface="Arial"/>
                <a:sym typeface="Arial"/>
              </a:rPr>
              <a:t> command: </a:t>
            </a:r>
            <a:r>
              <a:rPr b="1" i="0" lang="en-US" sz="2400" u="none" cap="none" strike="noStrike">
                <a:solidFill>
                  <a:srgbClr val="FF0000"/>
                </a:solidFill>
                <a:latin typeface="Arial"/>
                <a:ea typeface="Arial"/>
                <a:cs typeface="Arial"/>
                <a:sym typeface="Arial"/>
              </a:rPr>
              <a:t>php artisan migrate</a:t>
            </a:r>
            <a:endParaRPr b="0" i="0" sz="24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228600" lvl="0" marL="457200" marR="0" rtl="0" algn="l">
              <a:lnSpc>
                <a:spcPct val="100000"/>
              </a:lnSpc>
              <a:spcBef>
                <a:spcPts val="36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114480" marR="0" rtl="0" algn="l">
              <a:lnSpc>
                <a:spcPct val="100000"/>
              </a:lnSpc>
              <a:spcBef>
                <a:spcPts val="36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Based on: </a:t>
            </a:r>
            <a:r>
              <a:rPr b="0" i="0" lang="en-US" sz="2400" u="sng" cap="none" strike="noStrike">
                <a:solidFill>
                  <a:schemeClr val="hlink"/>
                </a:solidFill>
                <a:latin typeface="Arial"/>
                <a:ea typeface="Arial"/>
                <a:cs typeface="Arial"/>
                <a:sym typeface="Arial"/>
                <a:hlinkClick r:id="rId3"/>
              </a:rPr>
              <a:t>https://laravel.com/docs/10.x/migrations</a:t>
            </a:r>
            <a:r>
              <a:rPr b="0" i="0" lang="en-US" sz="2400" u="none" cap="none" strike="noStrike">
                <a:solidFill>
                  <a:schemeClr val="dk1"/>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p:txBody>
      </p:sp>
      <p:pic>
        <p:nvPicPr>
          <p:cNvPr descr="Your Laravel Agency | HV Digital" id="297" name="Google Shape;297;p9"/>
          <p:cNvPicPr preferRelativeResize="0"/>
          <p:nvPr/>
        </p:nvPicPr>
        <p:blipFill rotWithShape="1">
          <a:blip r:embed="rId4">
            <a:alphaModFix/>
          </a:blip>
          <a:srcRect b="0" l="0" r="0" t="0"/>
          <a:stretch/>
        </p:blipFill>
        <p:spPr>
          <a:xfrm>
            <a:off x="10721160" y="672840"/>
            <a:ext cx="911880" cy="911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Theme-IFUBAYA-2024">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2010-05-23T14:28:12Z</dcterms:created>
  <dc:creator>Mariajose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38</vt:i4>
  </property>
  <property fmtid="{D5CDD505-2E9C-101B-9397-08002B2CF9AE}" pid="3" name="PresentationFormat">
    <vt:lpwstr>Widescreen</vt:lpwstr>
  </property>
  <property fmtid="{D5CDD505-2E9C-101B-9397-08002B2CF9AE}" pid="4" name="Slides">
    <vt:i4>51</vt:i4>
  </property>
</Properties>
</file>